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1" r:id="rId3"/>
    <p:sldId id="283" r:id="rId4"/>
    <p:sldId id="285" r:id="rId5"/>
    <p:sldId id="286" r:id="rId6"/>
    <p:sldId id="259" r:id="rId7"/>
    <p:sldId id="287" r:id="rId8"/>
    <p:sldId id="288" r:id="rId9"/>
    <p:sldId id="294" r:id="rId10"/>
    <p:sldId id="289" r:id="rId11"/>
    <p:sldId id="290" r:id="rId12"/>
    <p:sldId id="291" r:id="rId13"/>
    <p:sldId id="292" r:id="rId14"/>
    <p:sldId id="272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/>
    <p:restoredTop sz="94609"/>
  </p:normalViewPr>
  <p:slideViewPr>
    <p:cSldViewPr>
      <p:cViewPr varScale="1">
        <p:scale>
          <a:sx n="103" d="100"/>
          <a:sy n="103" d="100"/>
        </p:scale>
        <p:origin x="234" y="108"/>
      </p:cViewPr>
      <p:guideLst>
        <p:guide orient="horz" pos="2160"/>
        <p:guide pos="29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-1" fmla="*/ 0 w 3112294"/>
              <a:gd name="connsiteY0-2" fmla="*/ 2019301 h 2083594"/>
              <a:gd name="connsiteX1-3" fmla="*/ 2793206 w 3112294"/>
              <a:gd name="connsiteY1-4" fmla="*/ 0 h 2083594"/>
              <a:gd name="connsiteX2-5" fmla="*/ 3112294 w 3112294"/>
              <a:gd name="connsiteY2-6" fmla="*/ 80963 h 2083594"/>
              <a:gd name="connsiteX3-7" fmla="*/ 3112294 w 3112294"/>
              <a:gd name="connsiteY3-8" fmla="*/ 2083594 h 2083594"/>
              <a:gd name="connsiteX4-9" fmla="*/ 0 w 3112294"/>
              <a:gd name="connsiteY4-10" fmla="*/ 2019301 h 2083594"/>
              <a:gd name="connsiteX0-11" fmla="*/ 0 w 3345656"/>
              <a:gd name="connsiteY0-12" fmla="*/ 2097882 h 2097882"/>
              <a:gd name="connsiteX1-13" fmla="*/ 3026568 w 3345656"/>
              <a:gd name="connsiteY1-14" fmla="*/ 0 h 2097882"/>
              <a:gd name="connsiteX2-15" fmla="*/ 3345656 w 3345656"/>
              <a:gd name="connsiteY2-16" fmla="*/ 80963 h 2097882"/>
              <a:gd name="connsiteX3-17" fmla="*/ 3345656 w 3345656"/>
              <a:gd name="connsiteY3-18" fmla="*/ 2083594 h 2097882"/>
              <a:gd name="connsiteX4-19" fmla="*/ 0 w 3345656"/>
              <a:gd name="connsiteY4-20" fmla="*/ 2097882 h 2097882"/>
              <a:gd name="connsiteX0-21" fmla="*/ 0 w 2800350"/>
              <a:gd name="connsiteY0-22" fmla="*/ 1935957 h 2083594"/>
              <a:gd name="connsiteX1-23" fmla="*/ 2481262 w 2800350"/>
              <a:gd name="connsiteY1-24" fmla="*/ 0 h 2083594"/>
              <a:gd name="connsiteX2-25" fmla="*/ 2800350 w 2800350"/>
              <a:gd name="connsiteY2-26" fmla="*/ 80963 h 2083594"/>
              <a:gd name="connsiteX3-27" fmla="*/ 2800350 w 2800350"/>
              <a:gd name="connsiteY3-28" fmla="*/ 2083594 h 2083594"/>
              <a:gd name="connsiteX4-29" fmla="*/ 0 w 2800350"/>
              <a:gd name="connsiteY4-30" fmla="*/ 1935957 h 2083594"/>
              <a:gd name="connsiteX0-31" fmla="*/ 0 w 3352800"/>
              <a:gd name="connsiteY0-32" fmla="*/ 2083594 h 2083594"/>
              <a:gd name="connsiteX1-33" fmla="*/ 3033712 w 3352800"/>
              <a:gd name="connsiteY1-34" fmla="*/ 0 h 2083594"/>
              <a:gd name="connsiteX2-35" fmla="*/ 3352800 w 3352800"/>
              <a:gd name="connsiteY2-36" fmla="*/ 80963 h 2083594"/>
              <a:gd name="connsiteX3-37" fmla="*/ 3352800 w 3352800"/>
              <a:gd name="connsiteY3-38" fmla="*/ 2083594 h 2083594"/>
              <a:gd name="connsiteX4-39" fmla="*/ 0 w 3352800"/>
              <a:gd name="connsiteY4-40" fmla="*/ 2083594 h 2083594"/>
              <a:gd name="connsiteX0-41" fmla="*/ 0 w 3352800"/>
              <a:gd name="connsiteY0-42" fmla="*/ 2002631 h 2002631"/>
              <a:gd name="connsiteX1-43" fmla="*/ 3033712 w 3352800"/>
              <a:gd name="connsiteY1-44" fmla="*/ 157162 h 2002631"/>
              <a:gd name="connsiteX2-45" fmla="*/ 3352800 w 3352800"/>
              <a:gd name="connsiteY2-46" fmla="*/ 0 h 2002631"/>
              <a:gd name="connsiteX3-47" fmla="*/ 3352800 w 3352800"/>
              <a:gd name="connsiteY3-48" fmla="*/ 2002631 h 2002631"/>
              <a:gd name="connsiteX4-49" fmla="*/ 0 w 3352800"/>
              <a:gd name="connsiteY4-50" fmla="*/ 2002631 h 2002631"/>
              <a:gd name="connsiteX0-51" fmla="*/ 0 w 3352800"/>
              <a:gd name="connsiteY0-52" fmla="*/ 2002631 h 2002631"/>
              <a:gd name="connsiteX1-53" fmla="*/ 2988469 w 3352800"/>
              <a:gd name="connsiteY1-54" fmla="*/ 59530 h 2002631"/>
              <a:gd name="connsiteX2-55" fmla="*/ 3352800 w 3352800"/>
              <a:gd name="connsiteY2-56" fmla="*/ 0 h 2002631"/>
              <a:gd name="connsiteX3-57" fmla="*/ 3352800 w 3352800"/>
              <a:gd name="connsiteY3-58" fmla="*/ 2002631 h 2002631"/>
              <a:gd name="connsiteX4-59" fmla="*/ 0 w 3352800"/>
              <a:gd name="connsiteY4-60" fmla="*/ 2002631 h 2002631"/>
              <a:gd name="connsiteX0-61" fmla="*/ 0 w 3352800"/>
              <a:gd name="connsiteY0-62" fmla="*/ 2002631 h 2002631"/>
              <a:gd name="connsiteX1-63" fmla="*/ 2833966 w 3352800"/>
              <a:gd name="connsiteY1-64" fmla="*/ 425 h 2002631"/>
              <a:gd name="connsiteX2-65" fmla="*/ 3352800 w 3352800"/>
              <a:gd name="connsiteY2-66" fmla="*/ 0 h 2002631"/>
              <a:gd name="connsiteX3-67" fmla="*/ 3352800 w 3352800"/>
              <a:gd name="connsiteY3-68" fmla="*/ 2002631 h 2002631"/>
              <a:gd name="connsiteX4-69" fmla="*/ 0 w 3352800"/>
              <a:gd name="connsiteY4-70" fmla="*/ 2002631 h 2002631"/>
              <a:gd name="connsiteX0-71" fmla="*/ 0 w 3352800"/>
              <a:gd name="connsiteY0-72" fmla="*/ 2002631 h 2002631"/>
              <a:gd name="connsiteX1-73" fmla="*/ 2845314 w 3352800"/>
              <a:gd name="connsiteY1-74" fmla="*/ 12246 h 2002631"/>
              <a:gd name="connsiteX2-75" fmla="*/ 3352800 w 3352800"/>
              <a:gd name="connsiteY2-76" fmla="*/ 0 h 2002631"/>
              <a:gd name="connsiteX3-77" fmla="*/ 3352800 w 3352800"/>
              <a:gd name="connsiteY3-78" fmla="*/ 2002631 h 2002631"/>
              <a:gd name="connsiteX4-79" fmla="*/ 0 w 3352800"/>
              <a:gd name="connsiteY4-80" fmla="*/ 2002631 h 2002631"/>
              <a:gd name="connsiteX0-81" fmla="*/ 0 w 3352800"/>
              <a:gd name="connsiteY0-82" fmla="*/ 2002631 h 2002631"/>
              <a:gd name="connsiteX1-83" fmla="*/ 2834839 w 3352800"/>
              <a:gd name="connsiteY1-84" fmla="*/ 425 h 2002631"/>
              <a:gd name="connsiteX2-85" fmla="*/ 3352800 w 3352800"/>
              <a:gd name="connsiteY2-86" fmla="*/ 0 h 2002631"/>
              <a:gd name="connsiteX3-87" fmla="*/ 3352800 w 3352800"/>
              <a:gd name="connsiteY3-88" fmla="*/ 2002631 h 2002631"/>
              <a:gd name="connsiteX4-89" fmla="*/ 0 w 3352800"/>
              <a:gd name="connsiteY4-90" fmla="*/ 2002631 h 2002631"/>
              <a:gd name="connsiteX0-91" fmla="*/ 0 w 3352800"/>
              <a:gd name="connsiteY0-92" fmla="*/ 2002631 h 2002631"/>
              <a:gd name="connsiteX1-93" fmla="*/ 2875865 w 3352800"/>
              <a:gd name="connsiteY1-94" fmla="*/ 81782 h 2002631"/>
              <a:gd name="connsiteX2-95" fmla="*/ 3352800 w 3352800"/>
              <a:gd name="connsiteY2-96" fmla="*/ 0 h 2002631"/>
              <a:gd name="connsiteX3-97" fmla="*/ 3352800 w 3352800"/>
              <a:gd name="connsiteY3-98" fmla="*/ 2002631 h 2002631"/>
              <a:gd name="connsiteX4-99" fmla="*/ 0 w 3352800"/>
              <a:gd name="connsiteY4-100" fmla="*/ 2002631 h 2002631"/>
              <a:gd name="connsiteX0-101" fmla="*/ 0 w 3352800"/>
              <a:gd name="connsiteY0-102" fmla="*/ 2002901 h 2002901"/>
              <a:gd name="connsiteX1-103" fmla="*/ 2836585 w 3352800"/>
              <a:gd name="connsiteY1-104" fmla="*/ 0 h 2002901"/>
              <a:gd name="connsiteX2-105" fmla="*/ 3352800 w 3352800"/>
              <a:gd name="connsiteY2-106" fmla="*/ 270 h 2002901"/>
              <a:gd name="connsiteX3-107" fmla="*/ 3352800 w 3352800"/>
              <a:gd name="connsiteY3-108" fmla="*/ 2002901 h 2002901"/>
              <a:gd name="connsiteX4-109" fmla="*/ 0 w 3352800"/>
              <a:gd name="connsiteY4-110" fmla="*/ 2002901 h 20029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anose="020B0502040204020203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-1" fmla="*/ 0 w 3112294"/>
              <a:gd name="connsiteY0-2" fmla="*/ 2019301 h 2083594"/>
              <a:gd name="connsiteX1-3" fmla="*/ 2793206 w 3112294"/>
              <a:gd name="connsiteY1-4" fmla="*/ 0 h 2083594"/>
              <a:gd name="connsiteX2-5" fmla="*/ 3112294 w 3112294"/>
              <a:gd name="connsiteY2-6" fmla="*/ 80963 h 2083594"/>
              <a:gd name="connsiteX3-7" fmla="*/ 3112294 w 3112294"/>
              <a:gd name="connsiteY3-8" fmla="*/ 2083594 h 2083594"/>
              <a:gd name="connsiteX4-9" fmla="*/ 0 w 3112294"/>
              <a:gd name="connsiteY4-10" fmla="*/ 2019301 h 2083594"/>
              <a:gd name="connsiteX0-11" fmla="*/ 0 w 3345656"/>
              <a:gd name="connsiteY0-12" fmla="*/ 2097882 h 2097882"/>
              <a:gd name="connsiteX1-13" fmla="*/ 3026568 w 3345656"/>
              <a:gd name="connsiteY1-14" fmla="*/ 0 h 2097882"/>
              <a:gd name="connsiteX2-15" fmla="*/ 3345656 w 3345656"/>
              <a:gd name="connsiteY2-16" fmla="*/ 80963 h 2097882"/>
              <a:gd name="connsiteX3-17" fmla="*/ 3345656 w 3345656"/>
              <a:gd name="connsiteY3-18" fmla="*/ 2083594 h 2097882"/>
              <a:gd name="connsiteX4-19" fmla="*/ 0 w 3345656"/>
              <a:gd name="connsiteY4-20" fmla="*/ 2097882 h 2097882"/>
              <a:gd name="connsiteX0-21" fmla="*/ 0 w 2800350"/>
              <a:gd name="connsiteY0-22" fmla="*/ 1935957 h 2083594"/>
              <a:gd name="connsiteX1-23" fmla="*/ 2481262 w 2800350"/>
              <a:gd name="connsiteY1-24" fmla="*/ 0 h 2083594"/>
              <a:gd name="connsiteX2-25" fmla="*/ 2800350 w 2800350"/>
              <a:gd name="connsiteY2-26" fmla="*/ 80963 h 2083594"/>
              <a:gd name="connsiteX3-27" fmla="*/ 2800350 w 2800350"/>
              <a:gd name="connsiteY3-28" fmla="*/ 2083594 h 2083594"/>
              <a:gd name="connsiteX4-29" fmla="*/ 0 w 2800350"/>
              <a:gd name="connsiteY4-30" fmla="*/ 1935957 h 2083594"/>
              <a:gd name="connsiteX0-31" fmla="*/ 0 w 3352800"/>
              <a:gd name="connsiteY0-32" fmla="*/ 2083594 h 2083594"/>
              <a:gd name="connsiteX1-33" fmla="*/ 3033712 w 3352800"/>
              <a:gd name="connsiteY1-34" fmla="*/ 0 h 2083594"/>
              <a:gd name="connsiteX2-35" fmla="*/ 3352800 w 3352800"/>
              <a:gd name="connsiteY2-36" fmla="*/ 80963 h 2083594"/>
              <a:gd name="connsiteX3-37" fmla="*/ 3352800 w 3352800"/>
              <a:gd name="connsiteY3-38" fmla="*/ 2083594 h 2083594"/>
              <a:gd name="connsiteX4-39" fmla="*/ 0 w 3352800"/>
              <a:gd name="connsiteY4-40" fmla="*/ 2083594 h 2083594"/>
              <a:gd name="connsiteX0-41" fmla="*/ 0 w 3352800"/>
              <a:gd name="connsiteY0-42" fmla="*/ 2002631 h 2002631"/>
              <a:gd name="connsiteX1-43" fmla="*/ 3033712 w 3352800"/>
              <a:gd name="connsiteY1-44" fmla="*/ 157162 h 2002631"/>
              <a:gd name="connsiteX2-45" fmla="*/ 3352800 w 3352800"/>
              <a:gd name="connsiteY2-46" fmla="*/ 0 h 2002631"/>
              <a:gd name="connsiteX3-47" fmla="*/ 3352800 w 3352800"/>
              <a:gd name="connsiteY3-48" fmla="*/ 2002631 h 2002631"/>
              <a:gd name="connsiteX4-49" fmla="*/ 0 w 3352800"/>
              <a:gd name="connsiteY4-50" fmla="*/ 2002631 h 2002631"/>
              <a:gd name="connsiteX0-51" fmla="*/ 0 w 3352800"/>
              <a:gd name="connsiteY0-52" fmla="*/ 2002631 h 2002631"/>
              <a:gd name="connsiteX1-53" fmla="*/ 2988469 w 3352800"/>
              <a:gd name="connsiteY1-54" fmla="*/ 59530 h 2002631"/>
              <a:gd name="connsiteX2-55" fmla="*/ 3352800 w 3352800"/>
              <a:gd name="connsiteY2-56" fmla="*/ 0 h 2002631"/>
              <a:gd name="connsiteX3-57" fmla="*/ 3352800 w 3352800"/>
              <a:gd name="connsiteY3-58" fmla="*/ 2002631 h 2002631"/>
              <a:gd name="connsiteX4-59" fmla="*/ 0 w 3352800"/>
              <a:gd name="connsiteY4-60" fmla="*/ 2002631 h 2002631"/>
              <a:gd name="connsiteX0-61" fmla="*/ 0 w 3352800"/>
              <a:gd name="connsiteY0-62" fmla="*/ 2002631 h 2002631"/>
              <a:gd name="connsiteX1-63" fmla="*/ 2833966 w 3352800"/>
              <a:gd name="connsiteY1-64" fmla="*/ 425 h 2002631"/>
              <a:gd name="connsiteX2-65" fmla="*/ 3352800 w 3352800"/>
              <a:gd name="connsiteY2-66" fmla="*/ 0 h 2002631"/>
              <a:gd name="connsiteX3-67" fmla="*/ 3352800 w 3352800"/>
              <a:gd name="connsiteY3-68" fmla="*/ 2002631 h 2002631"/>
              <a:gd name="connsiteX4-69" fmla="*/ 0 w 3352800"/>
              <a:gd name="connsiteY4-70" fmla="*/ 2002631 h 2002631"/>
              <a:gd name="connsiteX0-71" fmla="*/ 0 w 3352800"/>
              <a:gd name="connsiteY0-72" fmla="*/ 2002631 h 2002631"/>
              <a:gd name="connsiteX1-73" fmla="*/ 2845314 w 3352800"/>
              <a:gd name="connsiteY1-74" fmla="*/ 12246 h 2002631"/>
              <a:gd name="connsiteX2-75" fmla="*/ 3352800 w 3352800"/>
              <a:gd name="connsiteY2-76" fmla="*/ 0 h 2002631"/>
              <a:gd name="connsiteX3-77" fmla="*/ 3352800 w 3352800"/>
              <a:gd name="connsiteY3-78" fmla="*/ 2002631 h 2002631"/>
              <a:gd name="connsiteX4-79" fmla="*/ 0 w 3352800"/>
              <a:gd name="connsiteY4-80" fmla="*/ 2002631 h 2002631"/>
              <a:gd name="connsiteX0-81" fmla="*/ 0 w 3352800"/>
              <a:gd name="connsiteY0-82" fmla="*/ 2002631 h 2002631"/>
              <a:gd name="connsiteX1-83" fmla="*/ 2834839 w 3352800"/>
              <a:gd name="connsiteY1-84" fmla="*/ 425 h 2002631"/>
              <a:gd name="connsiteX2-85" fmla="*/ 3352800 w 3352800"/>
              <a:gd name="connsiteY2-86" fmla="*/ 0 h 2002631"/>
              <a:gd name="connsiteX3-87" fmla="*/ 3352800 w 3352800"/>
              <a:gd name="connsiteY3-88" fmla="*/ 2002631 h 2002631"/>
              <a:gd name="connsiteX4-89" fmla="*/ 0 w 3352800"/>
              <a:gd name="connsiteY4-90" fmla="*/ 2002631 h 2002631"/>
              <a:gd name="connsiteX0-91" fmla="*/ 0 w 3352800"/>
              <a:gd name="connsiteY0-92" fmla="*/ 2002631 h 2002631"/>
              <a:gd name="connsiteX1-93" fmla="*/ 2875865 w 3352800"/>
              <a:gd name="connsiteY1-94" fmla="*/ 81782 h 2002631"/>
              <a:gd name="connsiteX2-95" fmla="*/ 3352800 w 3352800"/>
              <a:gd name="connsiteY2-96" fmla="*/ 0 h 2002631"/>
              <a:gd name="connsiteX3-97" fmla="*/ 3352800 w 3352800"/>
              <a:gd name="connsiteY3-98" fmla="*/ 2002631 h 2002631"/>
              <a:gd name="connsiteX4-99" fmla="*/ 0 w 3352800"/>
              <a:gd name="connsiteY4-100" fmla="*/ 2002631 h 2002631"/>
              <a:gd name="connsiteX0-101" fmla="*/ 0 w 3352800"/>
              <a:gd name="connsiteY0-102" fmla="*/ 2002901 h 2002901"/>
              <a:gd name="connsiteX1-103" fmla="*/ 2836585 w 3352800"/>
              <a:gd name="connsiteY1-104" fmla="*/ 0 h 2002901"/>
              <a:gd name="connsiteX2-105" fmla="*/ 3352800 w 3352800"/>
              <a:gd name="connsiteY2-106" fmla="*/ 270 h 2002901"/>
              <a:gd name="connsiteX3-107" fmla="*/ 3352800 w 3352800"/>
              <a:gd name="connsiteY3-108" fmla="*/ 2002901 h 2002901"/>
              <a:gd name="connsiteX4-109" fmla="*/ 0 w 3352800"/>
              <a:gd name="connsiteY4-110" fmla="*/ 2002901 h 20029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anose="020B0502040204020203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anose="020B0502040204020203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anose="020B0502040204020203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-1" fmla="*/ 0 w 7104888"/>
              <a:gd name="connsiteY0-2" fmla="*/ 0 h 6858000"/>
              <a:gd name="connsiteX1-3" fmla="*/ 5695188 w 7104888"/>
              <a:gd name="connsiteY1-4" fmla="*/ 0 h 6858000"/>
              <a:gd name="connsiteX2-5" fmla="*/ 7104888 w 7104888"/>
              <a:gd name="connsiteY2-6" fmla="*/ 0 h 6858000"/>
              <a:gd name="connsiteX3-7" fmla="*/ 7104888 w 7104888"/>
              <a:gd name="connsiteY3-8" fmla="*/ 6858000 h 6858000"/>
              <a:gd name="connsiteX4-9" fmla="*/ 0 w 7104888"/>
              <a:gd name="connsiteY4-10" fmla="*/ 6858000 h 6858000"/>
              <a:gd name="connsiteX5" fmla="*/ 0 w 7104888"/>
              <a:gd name="connsiteY5" fmla="*/ 0 h 6858000"/>
              <a:gd name="connsiteX0-11" fmla="*/ 10287 w 7115175"/>
              <a:gd name="connsiteY0-12" fmla="*/ 0 h 6858000"/>
              <a:gd name="connsiteX1-13" fmla="*/ 5705475 w 7115175"/>
              <a:gd name="connsiteY1-14" fmla="*/ 0 h 6858000"/>
              <a:gd name="connsiteX2-15" fmla="*/ 7115175 w 7115175"/>
              <a:gd name="connsiteY2-16" fmla="*/ 0 h 6858000"/>
              <a:gd name="connsiteX3-17" fmla="*/ 7115175 w 7115175"/>
              <a:gd name="connsiteY3-18" fmla="*/ 6858000 h 6858000"/>
              <a:gd name="connsiteX4-19" fmla="*/ 10287 w 7115175"/>
              <a:gd name="connsiteY4-20" fmla="*/ 6858000 h 6858000"/>
              <a:gd name="connsiteX5-21" fmla="*/ 0 w 7115175"/>
              <a:gd name="connsiteY5-22" fmla="*/ 5048250 h 6858000"/>
              <a:gd name="connsiteX6" fmla="*/ 10287 w 7115175"/>
              <a:gd name="connsiteY6" fmla="*/ 0 h 6858000"/>
              <a:gd name="connsiteX0-23" fmla="*/ 10287 w 7115175"/>
              <a:gd name="connsiteY0-24" fmla="*/ 0 h 6858000"/>
              <a:gd name="connsiteX1-25" fmla="*/ 5705475 w 7115175"/>
              <a:gd name="connsiteY1-26" fmla="*/ 0 h 6858000"/>
              <a:gd name="connsiteX2-27" fmla="*/ 7115175 w 7115175"/>
              <a:gd name="connsiteY2-28" fmla="*/ 0 h 6858000"/>
              <a:gd name="connsiteX3-29" fmla="*/ 7115175 w 7115175"/>
              <a:gd name="connsiteY3-30" fmla="*/ 6858000 h 6858000"/>
              <a:gd name="connsiteX4-31" fmla="*/ 1533526 w 7115175"/>
              <a:gd name="connsiteY4-32" fmla="*/ 6848475 h 6858000"/>
              <a:gd name="connsiteX5-33" fmla="*/ 10287 w 7115175"/>
              <a:gd name="connsiteY5-34" fmla="*/ 6858000 h 6858000"/>
              <a:gd name="connsiteX6-35" fmla="*/ 0 w 7115175"/>
              <a:gd name="connsiteY6-36" fmla="*/ 5048250 h 6858000"/>
              <a:gd name="connsiteX7" fmla="*/ 10287 w 7115175"/>
              <a:gd name="connsiteY7" fmla="*/ 0 h 6858000"/>
              <a:gd name="connsiteX0-37" fmla="*/ 10287 w 7115175"/>
              <a:gd name="connsiteY0-38" fmla="*/ 0 h 6858000"/>
              <a:gd name="connsiteX1-39" fmla="*/ 5705475 w 7115175"/>
              <a:gd name="connsiteY1-40" fmla="*/ 0 h 6858000"/>
              <a:gd name="connsiteX2-41" fmla="*/ 7115175 w 7115175"/>
              <a:gd name="connsiteY2-42" fmla="*/ 0 h 6858000"/>
              <a:gd name="connsiteX3-43" fmla="*/ 7115175 w 7115175"/>
              <a:gd name="connsiteY3-44" fmla="*/ 6858000 h 6858000"/>
              <a:gd name="connsiteX4-45" fmla="*/ 1533526 w 7115175"/>
              <a:gd name="connsiteY4-46" fmla="*/ 6848475 h 6858000"/>
              <a:gd name="connsiteX5-47" fmla="*/ 0 w 7115175"/>
              <a:gd name="connsiteY5-48" fmla="*/ 5048250 h 6858000"/>
              <a:gd name="connsiteX6-49" fmla="*/ 10287 w 7115175"/>
              <a:gd name="connsiteY6-50" fmla="*/ 0 h 6858000"/>
              <a:gd name="connsiteX0-51" fmla="*/ 0 w 7115175"/>
              <a:gd name="connsiteY0-52" fmla="*/ 5048250 h 6858000"/>
              <a:gd name="connsiteX1-53" fmla="*/ 5705475 w 7115175"/>
              <a:gd name="connsiteY1-54" fmla="*/ 0 h 6858000"/>
              <a:gd name="connsiteX2-55" fmla="*/ 7115175 w 7115175"/>
              <a:gd name="connsiteY2-56" fmla="*/ 0 h 6858000"/>
              <a:gd name="connsiteX3-57" fmla="*/ 7115175 w 7115175"/>
              <a:gd name="connsiteY3-58" fmla="*/ 6858000 h 6858000"/>
              <a:gd name="connsiteX4-59" fmla="*/ 1533526 w 7115175"/>
              <a:gd name="connsiteY4-60" fmla="*/ 6848475 h 6858000"/>
              <a:gd name="connsiteX5-61" fmla="*/ 0 w 7115175"/>
              <a:gd name="connsiteY5-62" fmla="*/ 504825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-1" fmla="*/ 0 w 3571875"/>
              <a:gd name="connsiteY0-2" fmla="*/ 1809750 h 1809750"/>
              <a:gd name="connsiteX1-3" fmla="*/ 1895475 w 3571875"/>
              <a:gd name="connsiteY1-4" fmla="*/ 0 h 1809750"/>
              <a:gd name="connsiteX2-5" fmla="*/ 3571875 w 3571875"/>
              <a:gd name="connsiteY2-6" fmla="*/ 1809750 h 1809750"/>
              <a:gd name="connsiteX3-7" fmla="*/ 0 w 3571875"/>
              <a:gd name="connsiteY3-8" fmla="*/ 1809750 h 1809750"/>
              <a:gd name="connsiteX0-9" fmla="*/ 0 w 3571875"/>
              <a:gd name="connsiteY0-10" fmla="*/ 1809750 h 1809750"/>
              <a:gd name="connsiteX1-11" fmla="*/ 2038350 w 3571875"/>
              <a:gd name="connsiteY1-12" fmla="*/ 0 h 1809750"/>
              <a:gd name="connsiteX2-13" fmla="*/ 3571875 w 3571875"/>
              <a:gd name="connsiteY2-14" fmla="*/ 1809750 h 1809750"/>
              <a:gd name="connsiteX3-15" fmla="*/ 0 w 3571875"/>
              <a:gd name="connsiteY3-16" fmla="*/ 1809750 h 1809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-1" fmla="*/ 0 w 3571875"/>
              <a:gd name="connsiteY0-2" fmla="*/ 4210050 h 4210050"/>
              <a:gd name="connsiteX1-3" fmla="*/ 0 w 3571875"/>
              <a:gd name="connsiteY1-4" fmla="*/ 0 h 4210050"/>
              <a:gd name="connsiteX2-5" fmla="*/ 2028825 w 3571875"/>
              <a:gd name="connsiteY2-6" fmla="*/ 2388394 h 4210050"/>
              <a:gd name="connsiteX3-7" fmla="*/ 3571875 w 3571875"/>
              <a:gd name="connsiteY3-8" fmla="*/ 4210050 h 4210050"/>
              <a:gd name="connsiteX4" fmla="*/ 0 w 3571875"/>
              <a:gd name="connsiteY4" fmla="*/ 4210050 h 4210050"/>
              <a:gd name="connsiteX0-9" fmla="*/ 0 w 3571875"/>
              <a:gd name="connsiteY0-10" fmla="*/ 4210050 h 4210050"/>
              <a:gd name="connsiteX1-11" fmla="*/ 0 w 3571875"/>
              <a:gd name="connsiteY1-12" fmla="*/ 0 h 4210050"/>
              <a:gd name="connsiteX2-13" fmla="*/ 2028825 w 3571875"/>
              <a:gd name="connsiteY2-14" fmla="*/ 2205038 h 4210050"/>
              <a:gd name="connsiteX3-15" fmla="*/ 3571875 w 3571875"/>
              <a:gd name="connsiteY3-16" fmla="*/ 4210050 h 4210050"/>
              <a:gd name="connsiteX4-17" fmla="*/ 0 w 3571875"/>
              <a:gd name="connsiteY4-18" fmla="*/ 4210050 h 4210050"/>
              <a:gd name="connsiteX0-19" fmla="*/ 0 w 3571875"/>
              <a:gd name="connsiteY0-20" fmla="*/ 4210050 h 4210050"/>
              <a:gd name="connsiteX1-21" fmla="*/ 0 w 3571875"/>
              <a:gd name="connsiteY1-22" fmla="*/ 0 h 4210050"/>
              <a:gd name="connsiteX2-23" fmla="*/ 2028825 w 3571875"/>
              <a:gd name="connsiteY2-24" fmla="*/ 2393157 h 4210050"/>
              <a:gd name="connsiteX3-25" fmla="*/ 3571875 w 3571875"/>
              <a:gd name="connsiteY3-26" fmla="*/ 4210050 h 4210050"/>
              <a:gd name="connsiteX4-27" fmla="*/ 0 w 3571875"/>
              <a:gd name="connsiteY4-28" fmla="*/ 4210050 h 4210050"/>
              <a:gd name="connsiteX0-29" fmla="*/ 0 w 3571875"/>
              <a:gd name="connsiteY0-30" fmla="*/ 4210050 h 4210050"/>
              <a:gd name="connsiteX1-31" fmla="*/ 0 w 3571875"/>
              <a:gd name="connsiteY1-32" fmla="*/ 0 h 4210050"/>
              <a:gd name="connsiteX2-33" fmla="*/ 2028825 w 3571875"/>
              <a:gd name="connsiteY2-34" fmla="*/ 2393157 h 4210050"/>
              <a:gd name="connsiteX3-35" fmla="*/ 3571875 w 3571875"/>
              <a:gd name="connsiteY3-36" fmla="*/ 4210050 h 4210050"/>
              <a:gd name="connsiteX4-37" fmla="*/ 0 w 3571875"/>
              <a:gd name="connsiteY4-38" fmla="*/ 4210050 h 4210050"/>
              <a:gd name="connsiteX0-39" fmla="*/ 0 w 3571875"/>
              <a:gd name="connsiteY0-40" fmla="*/ 4210050 h 4210050"/>
              <a:gd name="connsiteX1-41" fmla="*/ 0 w 3571875"/>
              <a:gd name="connsiteY1-42" fmla="*/ 0 h 4210050"/>
              <a:gd name="connsiteX2-43" fmla="*/ 2028825 w 3571875"/>
              <a:gd name="connsiteY2-44" fmla="*/ 2281238 h 4210050"/>
              <a:gd name="connsiteX3-45" fmla="*/ 3571875 w 3571875"/>
              <a:gd name="connsiteY3-46" fmla="*/ 4210050 h 4210050"/>
              <a:gd name="connsiteX4-47" fmla="*/ 0 w 3571875"/>
              <a:gd name="connsiteY4-48" fmla="*/ 4210050 h 4210050"/>
              <a:gd name="connsiteX0-49" fmla="*/ 0 w 3571875"/>
              <a:gd name="connsiteY0-50" fmla="*/ 4210050 h 4210050"/>
              <a:gd name="connsiteX1-51" fmla="*/ 0 w 3571875"/>
              <a:gd name="connsiteY1-52" fmla="*/ 0 h 4210050"/>
              <a:gd name="connsiteX2-53" fmla="*/ 2028825 w 3571875"/>
              <a:gd name="connsiteY2-54" fmla="*/ 2393157 h 4210050"/>
              <a:gd name="connsiteX3-55" fmla="*/ 3571875 w 3571875"/>
              <a:gd name="connsiteY3-56" fmla="*/ 4210050 h 4210050"/>
              <a:gd name="connsiteX4-57" fmla="*/ 0 w 3571875"/>
              <a:gd name="connsiteY4-58" fmla="*/ 4210050 h 4210050"/>
              <a:gd name="connsiteX0-59" fmla="*/ 0 w 3571875"/>
              <a:gd name="connsiteY0-60" fmla="*/ 4210050 h 4210050"/>
              <a:gd name="connsiteX1-61" fmla="*/ 0 w 3571875"/>
              <a:gd name="connsiteY1-62" fmla="*/ 0 h 4210050"/>
              <a:gd name="connsiteX2-63" fmla="*/ 2028825 w 3571875"/>
              <a:gd name="connsiteY2-64" fmla="*/ 2393157 h 4210050"/>
              <a:gd name="connsiteX3-65" fmla="*/ 3571875 w 3571875"/>
              <a:gd name="connsiteY3-66" fmla="*/ 4210050 h 4210050"/>
              <a:gd name="connsiteX4-67" fmla="*/ 0 w 3571875"/>
              <a:gd name="connsiteY4-68" fmla="*/ 4210050 h 4210050"/>
              <a:gd name="connsiteX0-69" fmla="*/ 0 w 3571875"/>
              <a:gd name="connsiteY0-70" fmla="*/ 4210050 h 4210050"/>
              <a:gd name="connsiteX1-71" fmla="*/ 0 w 3571875"/>
              <a:gd name="connsiteY1-72" fmla="*/ 0 h 4210050"/>
              <a:gd name="connsiteX2-73" fmla="*/ 2076450 w 3571875"/>
              <a:gd name="connsiteY2-74" fmla="*/ 2274094 h 4210050"/>
              <a:gd name="connsiteX3-75" fmla="*/ 3571875 w 3571875"/>
              <a:gd name="connsiteY3-76" fmla="*/ 4210050 h 4210050"/>
              <a:gd name="connsiteX4-77" fmla="*/ 0 w 3571875"/>
              <a:gd name="connsiteY4-78" fmla="*/ 4210050 h 4210050"/>
              <a:gd name="connsiteX0-79" fmla="*/ 0 w 3571875"/>
              <a:gd name="connsiteY0-80" fmla="*/ 4210050 h 4210050"/>
              <a:gd name="connsiteX1-81" fmla="*/ 0 w 3571875"/>
              <a:gd name="connsiteY1-82" fmla="*/ 0 h 4210050"/>
              <a:gd name="connsiteX2-83" fmla="*/ 2245519 w 3571875"/>
              <a:gd name="connsiteY2-84" fmla="*/ 2405063 h 4210050"/>
              <a:gd name="connsiteX3-85" fmla="*/ 3571875 w 3571875"/>
              <a:gd name="connsiteY3-86" fmla="*/ 4210050 h 4210050"/>
              <a:gd name="connsiteX4-87" fmla="*/ 0 w 3571875"/>
              <a:gd name="connsiteY4-88" fmla="*/ 4210050 h 4210050"/>
              <a:gd name="connsiteX0-89" fmla="*/ 0 w 3571875"/>
              <a:gd name="connsiteY0-90" fmla="*/ 4210050 h 4210050"/>
              <a:gd name="connsiteX1-91" fmla="*/ 0 w 3571875"/>
              <a:gd name="connsiteY1-92" fmla="*/ 0 h 4210050"/>
              <a:gd name="connsiteX2-93" fmla="*/ 2038350 w 3571875"/>
              <a:gd name="connsiteY2-94" fmla="*/ 2405063 h 4210050"/>
              <a:gd name="connsiteX3-95" fmla="*/ 3571875 w 3571875"/>
              <a:gd name="connsiteY3-96" fmla="*/ 4210050 h 4210050"/>
              <a:gd name="connsiteX4-97" fmla="*/ 0 w 3571875"/>
              <a:gd name="connsiteY4-98" fmla="*/ 4210050 h 4210050"/>
              <a:gd name="connsiteX0-99" fmla="*/ 0 w 3571875"/>
              <a:gd name="connsiteY0-100" fmla="*/ 2433637 h 2433637"/>
              <a:gd name="connsiteX1-101" fmla="*/ 257175 w 3571875"/>
              <a:gd name="connsiteY1-102" fmla="*/ 0 h 2433637"/>
              <a:gd name="connsiteX2-103" fmla="*/ 2038350 w 3571875"/>
              <a:gd name="connsiteY2-104" fmla="*/ 628650 h 2433637"/>
              <a:gd name="connsiteX3-105" fmla="*/ 3571875 w 3571875"/>
              <a:gd name="connsiteY3-106" fmla="*/ 2433637 h 2433637"/>
              <a:gd name="connsiteX4-107" fmla="*/ 0 w 3571875"/>
              <a:gd name="connsiteY4-108" fmla="*/ 2433637 h 2433637"/>
              <a:gd name="connsiteX0-109" fmla="*/ 2382 w 3574257"/>
              <a:gd name="connsiteY0-110" fmla="*/ 1807368 h 1807368"/>
              <a:gd name="connsiteX1-111" fmla="*/ 0 w 3574257"/>
              <a:gd name="connsiteY1-112" fmla="*/ 0 h 1807368"/>
              <a:gd name="connsiteX2-113" fmla="*/ 2040732 w 3574257"/>
              <a:gd name="connsiteY2-114" fmla="*/ 2381 h 1807368"/>
              <a:gd name="connsiteX3-115" fmla="*/ 3574257 w 3574257"/>
              <a:gd name="connsiteY3-116" fmla="*/ 1807368 h 1807368"/>
              <a:gd name="connsiteX4-117" fmla="*/ 2382 w 3574257"/>
              <a:gd name="connsiteY4-118" fmla="*/ 1807368 h 1807368"/>
              <a:gd name="connsiteX0-119" fmla="*/ 2382 w 3574257"/>
              <a:gd name="connsiteY0-120" fmla="*/ 1807368 h 1807368"/>
              <a:gd name="connsiteX1-121" fmla="*/ 0 w 3574257"/>
              <a:gd name="connsiteY1-122" fmla="*/ 0 h 1807368"/>
              <a:gd name="connsiteX2-123" fmla="*/ 1924051 w 3574257"/>
              <a:gd name="connsiteY2-124" fmla="*/ 307181 h 1807368"/>
              <a:gd name="connsiteX3-125" fmla="*/ 3574257 w 3574257"/>
              <a:gd name="connsiteY3-126" fmla="*/ 1807368 h 1807368"/>
              <a:gd name="connsiteX4-127" fmla="*/ 2382 w 3574257"/>
              <a:gd name="connsiteY4-128" fmla="*/ 1807368 h 1807368"/>
              <a:gd name="connsiteX0-129" fmla="*/ 2382 w 3574257"/>
              <a:gd name="connsiteY0-130" fmla="*/ 1809749 h 1809749"/>
              <a:gd name="connsiteX1-131" fmla="*/ 0 w 3574257"/>
              <a:gd name="connsiteY1-132" fmla="*/ 2381 h 1809749"/>
              <a:gd name="connsiteX2-133" fmla="*/ 2038351 w 3574257"/>
              <a:gd name="connsiteY2-134" fmla="*/ 0 h 1809749"/>
              <a:gd name="connsiteX3-135" fmla="*/ 3574257 w 3574257"/>
              <a:gd name="connsiteY3-136" fmla="*/ 1809749 h 1809749"/>
              <a:gd name="connsiteX4-137" fmla="*/ 2382 w 3574257"/>
              <a:gd name="connsiteY4-138" fmla="*/ 1809749 h 1809749"/>
              <a:gd name="connsiteX0-139" fmla="*/ 2382 w 3574257"/>
              <a:gd name="connsiteY0-140" fmla="*/ 1807368 h 1807368"/>
              <a:gd name="connsiteX1-141" fmla="*/ 0 w 3574257"/>
              <a:gd name="connsiteY1-142" fmla="*/ 0 h 1807368"/>
              <a:gd name="connsiteX2-143" fmla="*/ 1640682 w 3574257"/>
              <a:gd name="connsiteY2-144" fmla="*/ 450057 h 1807368"/>
              <a:gd name="connsiteX3-145" fmla="*/ 3574257 w 3574257"/>
              <a:gd name="connsiteY3-146" fmla="*/ 1807368 h 1807368"/>
              <a:gd name="connsiteX4-147" fmla="*/ 2382 w 3574257"/>
              <a:gd name="connsiteY4-148" fmla="*/ 1807368 h 1807368"/>
              <a:gd name="connsiteX0-149" fmla="*/ 2382 w 3574257"/>
              <a:gd name="connsiteY0-150" fmla="*/ 1809749 h 1809749"/>
              <a:gd name="connsiteX1-151" fmla="*/ 0 w 3574257"/>
              <a:gd name="connsiteY1-152" fmla="*/ 2381 h 1809749"/>
              <a:gd name="connsiteX2-153" fmla="*/ 2038351 w 3574257"/>
              <a:gd name="connsiteY2-154" fmla="*/ 0 h 1809749"/>
              <a:gd name="connsiteX3-155" fmla="*/ 3574257 w 3574257"/>
              <a:gd name="connsiteY3-156" fmla="*/ 1809749 h 1809749"/>
              <a:gd name="connsiteX4-157" fmla="*/ 2382 w 3574257"/>
              <a:gd name="connsiteY4-158" fmla="*/ 1809749 h 1809749"/>
              <a:gd name="connsiteX0-159" fmla="*/ 2382 w 3574257"/>
              <a:gd name="connsiteY0-160" fmla="*/ 1807368 h 1807368"/>
              <a:gd name="connsiteX1-161" fmla="*/ 0 w 3574257"/>
              <a:gd name="connsiteY1-162" fmla="*/ 0 h 1807368"/>
              <a:gd name="connsiteX2-163" fmla="*/ 1657351 w 3574257"/>
              <a:gd name="connsiteY2-164" fmla="*/ 230982 h 1807368"/>
              <a:gd name="connsiteX3-165" fmla="*/ 3574257 w 3574257"/>
              <a:gd name="connsiteY3-166" fmla="*/ 1807368 h 1807368"/>
              <a:gd name="connsiteX4-167" fmla="*/ 2382 w 3574257"/>
              <a:gd name="connsiteY4-168" fmla="*/ 1807368 h 1807368"/>
              <a:gd name="connsiteX0-169" fmla="*/ 2382 w 3574257"/>
              <a:gd name="connsiteY0-170" fmla="*/ 1807368 h 1807368"/>
              <a:gd name="connsiteX1-171" fmla="*/ 0 w 3574257"/>
              <a:gd name="connsiteY1-172" fmla="*/ 0 h 1807368"/>
              <a:gd name="connsiteX2-173" fmla="*/ 2040732 w 3574257"/>
              <a:gd name="connsiteY2-174" fmla="*/ 2382 h 1807368"/>
              <a:gd name="connsiteX3-175" fmla="*/ 3574257 w 3574257"/>
              <a:gd name="connsiteY3-176" fmla="*/ 1807368 h 1807368"/>
              <a:gd name="connsiteX4-177" fmla="*/ 2382 w 3574257"/>
              <a:gd name="connsiteY4-178" fmla="*/ 1807368 h 1807368"/>
              <a:gd name="connsiteX0-179" fmla="*/ 2382 w 3574257"/>
              <a:gd name="connsiteY0-180" fmla="*/ 1807368 h 1807368"/>
              <a:gd name="connsiteX1-181" fmla="*/ 0 w 3574257"/>
              <a:gd name="connsiteY1-182" fmla="*/ 0 h 1807368"/>
              <a:gd name="connsiteX2-183" fmla="*/ 1774032 w 3574257"/>
              <a:gd name="connsiteY2-184" fmla="*/ 161925 h 1807368"/>
              <a:gd name="connsiteX3-185" fmla="*/ 3574257 w 3574257"/>
              <a:gd name="connsiteY3-186" fmla="*/ 1807368 h 1807368"/>
              <a:gd name="connsiteX4-187" fmla="*/ 2382 w 3574257"/>
              <a:gd name="connsiteY4-188" fmla="*/ 1807368 h 1807368"/>
              <a:gd name="connsiteX0-189" fmla="*/ 2382 w 3574257"/>
              <a:gd name="connsiteY0-190" fmla="*/ 1807368 h 1807368"/>
              <a:gd name="connsiteX1-191" fmla="*/ 0 w 3574257"/>
              <a:gd name="connsiteY1-192" fmla="*/ 0 h 1807368"/>
              <a:gd name="connsiteX2-193" fmla="*/ 1969294 w 3574257"/>
              <a:gd name="connsiteY2-194" fmla="*/ 21432 h 1807368"/>
              <a:gd name="connsiteX3-195" fmla="*/ 3574257 w 3574257"/>
              <a:gd name="connsiteY3-196" fmla="*/ 1807368 h 1807368"/>
              <a:gd name="connsiteX4-197" fmla="*/ 2382 w 3574257"/>
              <a:gd name="connsiteY4-198" fmla="*/ 1807368 h 1807368"/>
              <a:gd name="connsiteX0-199" fmla="*/ 2382 w 3574257"/>
              <a:gd name="connsiteY0-200" fmla="*/ 1807368 h 1807368"/>
              <a:gd name="connsiteX1-201" fmla="*/ 0 w 3574257"/>
              <a:gd name="connsiteY1-202" fmla="*/ 0 h 1807368"/>
              <a:gd name="connsiteX2-203" fmla="*/ 1819275 w 3574257"/>
              <a:gd name="connsiteY2-204" fmla="*/ 200026 h 1807368"/>
              <a:gd name="connsiteX3-205" fmla="*/ 3574257 w 3574257"/>
              <a:gd name="connsiteY3-206" fmla="*/ 1807368 h 1807368"/>
              <a:gd name="connsiteX4-207" fmla="*/ 2382 w 3574257"/>
              <a:gd name="connsiteY4-208" fmla="*/ 1807368 h 1807368"/>
              <a:gd name="connsiteX0-209" fmla="*/ 2382 w 3574257"/>
              <a:gd name="connsiteY0-210" fmla="*/ 1807368 h 1807368"/>
              <a:gd name="connsiteX1-211" fmla="*/ 0 w 3574257"/>
              <a:gd name="connsiteY1-212" fmla="*/ 0 h 1807368"/>
              <a:gd name="connsiteX2-213" fmla="*/ 2045494 w 3574257"/>
              <a:gd name="connsiteY2-214" fmla="*/ 1 h 1807368"/>
              <a:gd name="connsiteX3-215" fmla="*/ 3574257 w 3574257"/>
              <a:gd name="connsiteY3-216" fmla="*/ 1807368 h 1807368"/>
              <a:gd name="connsiteX4-217" fmla="*/ 2382 w 3574257"/>
              <a:gd name="connsiteY4-218" fmla="*/ 1807368 h 180736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-1" fmla="*/ 0 w 3112294"/>
              <a:gd name="connsiteY0-2" fmla="*/ 2019301 h 2083594"/>
              <a:gd name="connsiteX1-3" fmla="*/ 2793206 w 3112294"/>
              <a:gd name="connsiteY1-4" fmla="*/ 0 h 2083594"/>
              <a:gd name="connsiteX2-5" fmla="*/ 3112294 w 3112294"/>
              <a:gd name="connsiteY2-6" fmla="*/ 80963 h 2083594"/>
              <a:gd name="connsiteX3-7" fmla="*/ 3112294 w 3112294"/>
              <a:gd name="connsiteY3-8" fmla="*/ 2083594 h 2083594"/>
              <a:gd name="connsiteX4-9" fmla="*/ 0 w 3112294"/>
              <a:gd name="connsiteY4-10" fmla="*/ 2019301 h 2083594"/>
              <a:gd name="connsiteX0-11" fmla="*/ 0 w 3345656"/>
              <a:gd name="connsiteY0-12" fmla="*/ 2097882 h 2097882"/>
              <a:gd name="connsiteX1-13" fmla="*/ 3026568 w 3345656"/>
              <a:gd name="connsiteY1-14" fmla="*/ 0 h 2097882"/>
              <a:gd name="connsiteX2-15" fmla="*/ 3345656 w 3345656"/>
              <a:gd name="connsiteY2-16" fmla="*/ 80963 h 2097882"/>
              <a:gd name="connsiteX3-17" fmla="*/ 3345656 w 3345656"/>
              <a:gd name="connsiteY3-18" fmla="*/ 2083594 h 2097882"/>
              <a:gd name="connsiteX4-19" fmla="*/ 0 w 3345656"/>
              <a:gd name="connsiteY4-20" fmla="*/ 2097882 h 2097882"/>
              <a:gd name="connsiteX0-21" fmla="*/ 0 w 2800350"/>
              <a:gd name="connsiteY0-22" fmla="*/ 1935957 h 2083594"/>
              <a:gd name="connsiteX1-23" fmla="*/ 2481262 w 2800350"/>
              <a:gd name="connsiteY1-24" fmla="*/ 0 h 2083594"/>
              <a:gd name="connsiteX2-25" fmla="*/ 2800350 w 2800350"/>
              <a:gd name="connsiteY2-26" fmla="*/ 80963 h 2083594"/>
              <a:gd name="connsiteX3-27" fmla="*/ 2800350 w 2800350"/>
              <a:gd name="connsiteY3-28" fmla="*/ 2083594 h 2083594"/>
              <a:gd name="connsiteX4-29" fmla="*/ 0 w 2800350"/>
              <a:gd name="connsiteY4-30" fmla="*/ 1935957 h 2083594"/>
              <a:gd name="connsiteX0-31" fmla="*/ 0 w 3352800"/>
              <a:gd name="connsiteY0-32" fmla="*/ 2083594 h 2083594"/>
              <a:gd name="connsiteX1-33" fmla="*/ 3033712 w 3352800"/>
              <a:gd name="connsiteY1-34" fmla="*/ 0 h 2083594"/>
              <a:gd name="connsiteX2-35" fmla="*/ 3352800 w 3352800"/>
              <a:gd name="connsiteY2-36" fmla="*/ 80963 h 2083594"/>
              <a:gd name="connsiteX3-37" fmla="*/ 3352800 w 3352800"/>
              <a:gd name="connsiteY3-38" fmla="*/ 2083594 h 2083594"/>
              <a:gd name="connsiteX4-39" fmla="*/ 0 w 3352800"/>
              <a:gd name="connsiteY4-40" fmla="*/ 2083594 h 2083594"/>
              <a:gd name="connsiteX0-41" fmla="*/ 0 w 3352800"/>
              <a:gd name="connsiteY0-42" fmla="*/ 2002631 h 2002631"/>
              <a:gd name="connsiteX1-43" fmla="*/ 3033712 w 3352800"/>
              <a:gd name="connsiteY1-44" fmla="*/ 157162 h 2002631"/>
              <a:gd name="connsiteX2-45" fmla="*/ 3352800 w 3352800"/>
              <a:gd name="connsiteY2-46" fmla="*/ 0 h 2002631"/>
              <a:gd name="connsiteX3-47" fmla="*/ 3352800 w 3352800"/>
              <a:gd name="connsiteY3-48" fmla="*/ 2002631 h 2002631"/>
              <a:gd name="connsiteX4-49" fmla="*/ 0 w 3352800"/>
              <a:gd name="connsiteY4-50" fmla="*/ 2002631 h 2002631"/>
              <a:gd name="connsiteX0-51" fmla="*/ 0 w 3352800"/>
              <a:gd name="connsiteY0-52" fmla="*/ 2002631 h 2002631"/>
              <a:gd name="connsiteX1-53" fmla="*/ 2988469 w 3352800"/>
              <a:gd name="connsiteY1-54" fmla="*/ 59530 h 2002631"/>
              <a:gd name="connsiteX2-55" fmla="*/ 3352800 w 3352800"/>
              <a:gd name="connsiteY2-56" fmla="*/ 0 h 2002631"/>
              <a:gd name="connsiteX3-57" fmla="*/ 3352800 w 3352800"/>
              <a:gd name="connsiteY3-58" fmla="*/ 2002631 h 2002631"/>
              <a:gd name="connsiteX4-59" fmla="*/ 0 w 3352800"/>
              <a:gd name="connsiteY4-60" fmla="*/ 2002631 h 2002631"/>
              <a:gd name="connsiteX0-61" fmla="*/ 0 w 3352800"/>
              <a:gd name="connsiteY0-62" fmla="*/ 2002631 h 2002631"/>
              <a:gd name="connsiteX1-63" fmla="*/ 2833966 w 3352800"/>
              <a:gd name="connsiteY1-64" fmla="*/ 425 h 2002631"/>
              <a:gd name="connsiteX2-65" fmla="*/ 3352800 w 3352800"/>
              <a:gd name="connsiteY2-66" fmla="*/ 0 h 2002631"/>
              <a:gd name="connsiteX3-67" fmla="*/ 3352800 w 3352800"/>
              <a:gd name="connsiteY3-68" fmla="*/ 2002631 h 2002631"/>
              <a:gd name="connsiteX4-69" fmla="*/ 0 w 3352800"/>
              <a:gd name="connsiteY4-70" fmla="*/ 2002631 h 2002631"/>
              <a:gd name="connsiteX0-71" fmla="*/ 0 w 3352800"/>
              <a:gd name="connsiteY0-72" fmla="*/ 2002631 h 2002631"/>
              <a:gd name="connsiteX1-73" fmla="*/ 2845314 w 3352800"/>
              <a:gd name="connsiteY1-74" fmla="*/ 12246 h 2002631"/>
              <a:gd name="connsiteX2-75" fmla="*/ 3352800 w 3352800"/>
              <a:gd name="connsiteY2-76" fmla="*/ 0 h 2002631"/>
              <a:gd name="connsiteX3-77" fmla="*/ 3352800 w 3352800"/>
              <a:gd name="connsiteY3-78" fmla="*/ 2002631 h 2002631"/>
              <a:gd name="connsiteX4-79" fmla="*/ 0 w 3352800"/>
              <a:gd name="connsiteY4-80" fmla="*/ 2002631 h 2002631"/>
              <a:gd name="connsiteX0-81" fmla="*/ 0 w 3352800"/>
              <a:gd name="connsiteY0-82" fmla="*/ 2002631 h 2002631"/>
              <a:gd name="connsiteX1-83" fmla="*/ 2834839 w 3352800"/>
              <a:gd name="connsiteY1-84" fmla="*/ 425 h 2002631"/>
              <a:gd name="connsiteX2-85" fmla="*/ 3352800 w 3352800"/>
              <a:gd name="connsiteY2-86" fmla="*/ 0 h 2002631"/>
              <a:gd name="connsiteX3-87" fmla="*/ 3352800 w 3352800"/>
              <a:gd name="connsiteY3-88" fmla="*/ 2002631 h 2002631"/>
              <a:gd name="connsiteX4-89" fmla="*/ 0 w 3352800"/>
              <a:gd name="connsiteY4-90" fmla="*/ 2002631 h 2002631"/>
              <a:gd name="connsiteX0-91" fmla="*/ 0 w 3352800"/>
              <a:gd name="connsiteY0-92" fmla="*/ 2002631 h 2002631"/>
              <a:gd name="connsiteX1-93" fmla="*/ 2875865 w 3352800"/>
              <a:gd name="connsiteY1-94" fmla="*/ 81782 h 2002631"/>
              <a:gd name="connsiteX2-95" fmla="*/ 3352800 w 3352800"/>
              <a:gd name="connsiteY2-96" fmla="*/ 0 h 2002631"/>
              <a:gd name="connsiteX3-97" fmla="*/ 3352800 w 3352800"/>
              <a:gd name="connsiteY3-98" fmla="*/ 2002631 h 2002631"/>
              <a:gd name="connsiteX4-99" fmla="*/ 0 w 3352800"/>
              <a:gd name="connsiteY4-100" fmla="*/ 2002631 h 2002631"/>
              <a:gd name="connsiteX0-101" fmla="*/ 0 w 3352800"/>
              <a:gd name="connsiteY0-102" fmla="*/ 2002901 h 2002901"/>
              <a:gd name="connsiteX1-103" fmla="*/ 2836585 w 3352800"/>
              <a:gd name="connsiteY1-104" fmla="*/ 0 h 2002901"/>
              <a:gd name="connsiteX2-105" fmla="*/ 3352800 w 3352800"/>
              <a:gd name="connsiteY2-106" fmla="*/ 270 h 2002901"/>
              <a:gd name="connsiteX3-107" fmla="*/ 3352800 w 3352800"/>
              <a:gd name="connsiteY3-108" fmla="*/ 2002901 h 2002901"/>
              <a:gd name="connsiteX4-109" fmla="*/ 0 w 3352800"/>
              <a:gd name="connsiteY4-110" fmla="*/ 2002901 h 2002901"/>
              <a:gd name="connsiteX0-111" fmla="*/ 0 w 3352800"/>
              <a:gd name="connsiteY0-112" fmla="*/ 2002631 h 2002631"/>
              <a:gd name="connsiteX1-113" fmla="*/ 754045 w 3352800"/>
              <a:gd name="connsiteY1-114" fmla="*/ 1468326 h 2002631"/>
              <a:gd name="connsiteX2-115" fmla="*/ 3352800 w 3352800"/>
              <a:gd name="connsiteY2-116" fmla="*/ 0 h 2002631"/>
              <a:gd name="connsiteX3-117" fmla="*/ 3352800 w 3352800"/>
              <a:gd name="connsiteY3-118" fmla="*/ 2002631 h 2002631"/>
              <a:gd name="connsiteX4-119" fmla="*/ 0 w 3352800"/>
              <a:gd name="connsiteY4-120" fmla="*/ 2002631 h 2002631"/>
              <a:gd name="connsiteX0-121" fmla="*/ 0 w 3352800"/>
              <a:gd name="connsiteY0-122" fmla="*/ 534305 h 534305"/>
              <a:gd name="connsiteX1-123" fmla="*/ 754045 w 3352800"/>
              <a:gd name="connsiteY1-124" fmla="*/ 0 h 534305"/>
              <a:gd name="connsiteX2-125" fmla="*/ 3352800 w 3352800"/>
              <a:gd name="connsiteY2-126" fmla="*/ 7687 h 534305"/>
              <a:gd name="connsiteX3-127" fmla="*/ 3352800 w 3352800"/>
              <a:gd name="connsiteY3-128" fmla="*/ 534305 h 534305"/>
              <a:gd name="connsiteX4-129" fmla="*/ 0 w 3352800"/>
              <a:gd name="connsiteY4-130" fmla="*/ 534305 h 534305"/>
              <a:gd name="connsiteX0-131" fmla="*/ 0 w 3352800"/>
              <a:gd name="connsiteY0-132" fmla="*/ 534305 h 534305"/>
              <a:gd name="connsiteX1-133" fmla="*/ 754045 w 3352800"/>
              <a:gd name="connsiteY1-134" fmla="*/ 0 h 534305"/>
              <a:gd name="connsiteX2-135" fmla="*/ 3352800 w 3352800"/>
              <a:gd name="connsiteY2-136" fmla="*/ 7687 h 534305"/>
              <a:gd name="connsiteX3-137" fmla="*/ 3352800 w 3352800"/>
              <a:gd name="connsiteY3-138" fmla="*/ 534305 h 534305"/>
              <a:gd name="connsiteX4-139" fmla="*/ 0 w 3352800"/>
              <a:gd name="connsiteY4-140" fmla="*/ 534305 h 534305"/>
              <a:gd name="connsiteX0-141" fmla="*/ 0 w 3352800"/>
              <a:gd name="connsiteY0-142" fmla="*/ 526618 h 526618"/>
              <a:gd name="connsiteX1-143" fmla="*/ 980611 w 3352800"/>
              <a:gd name="connsiteY1-144" fmla="*/ 93681 h 526618"/>
              <a:gd name="connsiteX2-145" fmla="*/ 3352800 w 3352800"/>
              <a:gd name="connsiteY2-146" fmla="*/ 0 h 526618"/>
              <a:gd name="connsiteX3-147" fmla="*/ 3352800 w 3352800"/>
              <a:gd name="connsiteY3-148" fmla="*/ 526618 h 526618"/>
              <a:gd name="connsiteX4-149" fmla="*/ 0 w 3352800"/>
              <a:gd name="connsiteY4-150" fmla="*/ 526618 h 526618"/>
              <a:gd name="connsiteX0-151" fmla="*/ 0 w 3352800"/>
              <a:gd name="connsiteY0-152" fmla="*/ 526888 h 526888"/>
              <a:gd name="connsiteX1-153" fmla="*/ 744735 w 3352800"/>
              <a:gd name="connsiteY1-154" fmla="*/ 0 h 526888"/>
              <a:gd name="connsiteX2-155" fmla="*/ 3352800 w 3352800"/>
              <a:gd name="connsiteY2-156" fmla="*/ 270 h 526888"/>
              <a:gd name="connsiteX3-157" fmla="*/ 3352800 w 3352800"/>
              <a:gd name="connsiteY3-158" fmla="*/ 526888 h 526888"/>
              <a:gd name="connsiteX4-159" fmla="*/ 0 w 3352800"/>
              <a:gd name="connsiteY4-160" fmla="*/ 526888 h 526888"/>
              <a:gd name="connsiteX0-161" fmla="*/ 0 w 3352800"/>
              <a:gd name="connsiteY0-162" fmla="*/ 526618 h 526618"/>
              <a:gd name="connsiteX1-163" fmla="*/ 811948 w 3352800"/>
              <a:gd name="connsiteY1-164" fmla="*/ 60921 h 526618"/>
              <a:gd name="connsiteX2-165" fmla="*/ 3352800 w 3352800"/>
              <a:gd name="connsiteY2-166" fmla="*/ 0 h 526618"/>
              <a:gd name="connsiteX3-167" fmla="*/ 3352800 w 3352800"/>
              <a:gd name="connsiteY3-168" fmla="*/ 526618 h 526618"/>
              <a:gd name="connsiteX4-169" fmla="*/ 0 w 3352800"/>
              <a:gd name="connsiteY4-170" fmla="*/ 526618 h 526618"/>
              <a:gd name="connsiteX0-171" fmla="*/ 0 w 3352800"/>
              <a:gd name="connsiteY0-172" fmla="*/ 527584 h 527584"/>
              <a:gd name="connsiteX1-173" fmla="*/ 751718 w 3352800"/>
              <a:gd name="connsiteY1-174" fmla="*/ 0 h 527584"/>
              <a:gd name="connsiteX2-175" fmla="*/ 3352800 w 3352800"/>
              <a:gd name="connsiteY2-176" fmla="*/ 966 h 527584"/>
              <a:gd name="connsiteX3-177" fmla="*/ 3352800 w 3352800"/>
              <a:gd name="connsiteY3-178" fmla="*/ 527584 h 527584"/>
              <a:gd name="connsiteX4-179" fmla="*/ 0 w 3352800"/>
              <a:gd name="connsiteY4-180" fmla="*/ 527584 h 527584"/>
              <a:gd name="connsiteX0-181" fmla="*/ 0 w 3352800"/>
              <a:gd name="connsiteY0-182" fmla="*/ 527584 h 527584"/>
              <a:gd name="connsiteX1-183" fmla="*/ 751718 w 3352800"/>
              <a:gd name="connsiteY1-184" fmla="*/ 0 h 527584"/>
              <a:gd name="connsiteX2-185" fmla="*/ 3241069 w 3352800"/>
              <a:gd name="connsiteY2-186" fmla="*/ 94144 h 527584"/>
              <a:gd name="connsiteX3-187" fmla="*/ 3352800 w 3352800"/>
              <a:gd name="connsiteY3-188" fmla="*/ 527584 h 527584"/>
              <a:gd name="connsiteX4-189" fmla="*/ 0 w 3352800"/>
              <a:gd name="connsiteY4-190" fmla="*/ 527584 h 527584"/>
              <a:gd name="connsiteX0-191" fmla="*/ 0 w 3352800"/>
              <a:gd name="connsiteY0-192" fmla="*/ 527584 h 527584"/>
              <a:gd name="connsiteX1-193" fmla="*/ 751718 w 3352800"/>
              <a:gd name="connsiteY1-194" fmla="*/ 0 h 527584"/>
              <a:gd name="connsiteX2-195" fmla="*/ 3352800 w 3352800"/>
              <a:gd name="connsiteY2-196" fmla="*/ 271 h 527584"/>
              <a:gd name="connsiteX3-197" fmla="*/ 3352800 w 3352800"/>
              <a:gd name="connsiteY3-198" fmla="*/ 527584 h 527584"/>
              <a:gd name="connsiteX4-199" fmla="*/ 0 w 3352800"/>
              <a:gd name="connsiteY4-200" fmla="*/ 527584 h 527584"/>
              <a:gd name="connsiteX0-201" fmla="*/ 0 w 3352800"/>
              <a:gd name="connsiteY0-202" fmla="*/ 527313 h 527313"/>
              <a:gd name="connsiteX1-203" fmla="*/ 900984 w 3352800"/>
              <a:gd name="connsiteY1-204" fmla="*/ 97774 h 527313"/>
              <a:gd name="connsiteX2-205" fmla="*/ 3352800 w 3352800"/>
              <a:gd name="connsiteY2-206" fmla="*/ 0 h 527313"/>
              <a:gd name="connsiteX3-207" fmla="*/ 3352800 w 3352800"/>
              <a:gd name="connsiteY3-208" fmla="*/ 527313 h 527313"/>
              <a:gd name="connsiteX4-209" fmla="*/ 0 w 3352800"/>
              <a:gd name="connsiteY4-210" fmla="*/ 527313 h 527313"/>
              <a:gd name="connsiteX0-211" fmla="*/ 0 w 3352800"/>
              <a:gd name="connsiteY0-212" fmla="*/ 527584 h 527584"/>
              <a:gd name="connsiteX1-213" fmla="*/ 748227 w 3352800"/>
              <a:gd name="connsiteY1-214" fmla="*/ 0 h 527584"/>
              <a:gd name="connsiteX2-215" fmla="*/ 3352800 w 3352800"/>
              <a:gd name="connsiteY2-216" fmla="*/ 271 h 527584"/>
              <a:gd name="connsiteX3-217" fmla="*/ 3352800 w 3352800"/>
              <a:gd name="connsiteY3-218" fmla="*/ 527584 h 527584"/>
              <a:gd name="connsiteX4-219" fmla="*/ 0 w 3352800"/>
              <a:gd name="connsiteY4-220" fmla="*/ 527584 h 5275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8797EE54-899D-44DD-B681-2EA82EF75D35}" type="datetimeFigureOut">
              <a:rPr lang="en-MY" smtClean="0"/>
              <a:t>12/12/2018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F2D7CABC-6393-4C03-A9F8-0EBBE75EE123}" type="slidenum">
              <a:rPr lang="en-MY" smtClean="0"/>
              <a:t>‹#›</a:t>
            </a:fld>
            <a:endParaRPr lang="en-MY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anose="020B0604020202020204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990" indent="-173990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590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1190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790" indent="-173990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990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185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785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1970" indent="-164465" algn="l" defTabSz="914400" rtl="0" eaLnBrk="1" latinLnBrk="0" hangingPunct="1">
        <a:spcBef>
          <a:spcPts val="300"/>
        </a:spcBef>
        <a:buClr>
          <a:schemeClr val="accent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2049" y="2564904"/>
            <a:ext cx="8712968" cy="1584176"/>
          </a:xfrm>
        </p:spPr>
        <p:txBody>
          <a:bodyPr/>
          <a:lstStyle/>
          <a:p>
            <a:pPr algn="r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/>
              <a:t>Combined Smart parking lot </a:t>
            </a:r>
            <a:r>
              <a:rPr lang="en-US" sz="3600" dirty="0" smtClean="0"/>
              <a:t>system</a:t>
            </a:r>
            <a:br>
              <a:rPr lang="en-US" sz="3600" dirty="0" smtClean="0"/>
            </a:br>
            <a:r>
              <a:rPr lang="en-US" sz="3600" dirty="0"/>
              <a:t/>
            </a:r>
            <a:br>
              <a:rPr lang="en-US" sz="3600" dirty="0"/>
            </a:br>
            <a:r>
              <a:rPr lang="en-US" sz="4000" dirty="0"/>
              <a:t/>
            </a:r>
            <a:br>
              <a:rPr lang="en-US" sz="4000" dirty="0"/>
            </a:br>
            <a:endParaRPr lang="en-MY" sz="3600" dirty="0">
              <a:solidFill>
                <a:schemeClr val="accent5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59632" y="3356992"/>
            <a:ext cx="56886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1.Car recognition</a:t>
            </a:r>
            <a:br>
              <a:rPr lang="en-US" sz="2500" b="1" dirty="0"/>
            </a:br>
            <a:r>
              <a:rPr lang="en-US" sz="2500" b="1" dirty="0"/>
              <a:t>2.Automatical parking assignment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88640"/>
            <a:ext cx="7886700" cy="634619"/>
          </a:xfrm>
        </p:spPr>
        <p:txBody>
          <a:bodyPr/>
          <a:lstStyle/>
          <a:p>
            <a:r>
              <a:rPr lang="en-US" dirty="0" smtClean="0"/>
              <a:t>Part2:Automatical parking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93045" y="841197"/>
            <a:ext cx="3129891" cy="748146"/>
          </a:xfrm>
        </p:spPr>
        <p:txBody>
          <a:bodyPr>
            <a:normAutofit/>
          </a:bodyPr>
          <a:lstStyle/>
          <a:p>
            <a:pPr marL="0" indent="0"/>
            <a:r>
              <a:rPr lang="en-US" dirty="0" smtClean="0"/>
              <a:t>IR sensors detect availability of parking slots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78151" y="2060132"/>
            <a:ext cx="3544785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75" dirty="0"/>
              <a:t>Info on each parking slot condition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5303728" y="1322021"/>
            <a:ext cx="6866" cy="7570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740087" y="2257968"/>
            <a:ext cx="619187" cy="96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418091" y="1923261"/>
            <a:ext cx="3010767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75" dirty="0"/>
              <a:t>Directly seen by administrator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633" y="2842022"/>
            <a:ext cx="2564516" cy="746591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dirty="0"/>
              <a:t>A car enters the parking lot and the driver looks at the LCD screen </a:t>
            </a:r>
          </a:p>
        </p:txBody>
      </p:sp>
      <p:cxnSp>
        <p:nvCxnSpPr>
          <p:cNvPr id="13" name="Straight Arrow Connector 12"/>
          <p:cNvCxnSpPr>
            <a:endCxn id="14" idx="0"/>
          </p:cNvCxnSpPr>
          <p:nvPr/>
        </p:nvCxnSpPr>
        <p:spPr>
          <a:xfrm>
            <a:off x="5378690" y="2384660"/>
            <a:ext cx="2042" cy="7138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612608" y="3098551"/>
            <a:ext cx="3536249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75" dirty="0"/>
              <a:t>On LCD screen: Assign available parking slot to the car</a:t>
            </a:r>
          </a:p>
        </p:txBody>
      </p:sp>
      <p:cxnSp>
        <p:nvCxnSpPr>
          <p:cNvPr id="15" name="Straight Arrow Connector 14"/>
          <p:cNvCxnSpPr>
            <a:endCxn id="14" idx="1"/>
          </p:cNvCxnSpPr>
          <p:nvPr/>
        </p:nvCxnSpPr>
        <p:spPr>
          <a:xfrm>
            <a:off x="2757400" y="3154140"/>
            <a:ext cx="855207" cy="267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783129" y="4339008"/>
            <a:ext cx="3544785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75" dirty="0"/>
              <a:t>Driver parks his car in the designated place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5303728" y="3692678"/>
            <a:ext cx="6866" cy="6792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344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260648"/>
            <a:ext cx="7886700" cy="778148"/>
          </a:xfrm>
        </p:spPr>
        <p:txBody>
          <a:bodyPr/>
          <a:lstStyle/>
          <a:p>
            <a:r>
              <a:rPr lang="en-US" dirty="0" smtClean="0"/>
              <a:t>Hookup diagram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2080" y="1764938"/>
            <a:ext cx="4124449" cy="4462153"/>
          </a:xfrm>
        </p:spPr>
        <p:txBody>
          <a:bodyPr>
            <a:normAutofit/>
          </a:bodyPr>
          <a:lstStyle/>
          <a:p>
            <a:pPr marL="0" indent="0"/>
            <a:r>
              <a:rPr lang="en-US" dirty="0" err="1" smtClean="0"/>
              <a:t>Rasperrby</a:t>
            </a:r>
            <a:r>
              <a:rPr lang="en-US" dirty="0" smtClean="0"/>
              <a:t> Pi</a:t>
            </a:r>
          </a:p>
          <a:p>
            <a:pPr marL="0" indent="0"/>
            <a:r>
              <a:rPr lang="en-US" dirty="0" smtClean="0"/>
              <a:t>IR sensors</a:t>
            </a:r>
          </a:p>
          <a:p>
            <a:pPr marL="0" indent="0"/>
            <a:r>
              <a:rPr lang="en-US" dirty="0" smtClean="0"/>
              <a:t>LCD display</a:t>
            </a:r>
          </a:p>
          <a:p>
            <a:pPr marL="0" indent="0"/>
            <a:r>
              <a:rPr lang="en-US" dirty="0" smtClean="0"/>
              <a:t>Jumper wires</a:t>
            </a:r>
            <a:endParaRPr lang="en-US" dirty="0"/>
          </a:p>
          <a:p>
            <a:pPr marL="0" indent="0"/>
            <a:endParaRPr lang="en-US" dirty="0" smtClean="0"/>
          </a:p>
          <a:p>
            <a:r>
              <a:rPr lang="en-US" dirty="0" smtClean="0"/>
              <a:t>LCD is located in the gate so that everyone can see it once he/she enters</a:t>
            </a:r>
          </a:p>
          <a:p>
            <a:r>
              <a:rPr lang="en-US" dirty="0" smtClean="0"/>
              <a:t>Each parking slot comes with an IR senor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06950"/>
            <a:ext cx="4968552" cy="5606827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491880" y="3607469"/>
            <a:ext cx="1296144" cy="3885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Info screen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771800" y="6021288"/>
            <a:ext cx="3240360" cy="54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Multiple IR sensors working for respective parking skits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37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674" y="2689731"/>
            <a:ext cx="7886700" cy="994172"/>
          </a:xfrm>
        </p:spPr>
        <p:txBody>
          <a:bodyPr/>
          <a:lstStyle/>
          <a:p>
            <a:r>
              <a:rPr lang="en-US" dirty="0" smtClean="0"/>
              <a:t>Part 2       Video demonstration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58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170" y="332656"/>
            <a:ext cx="7886700" cy="597761"/>
          </a:xfrm>
        </p:spPr>
        <p:txBody>
          <a:bodyPr/>
          <a:lstStyle/>
          <a:p>
            <a:r>
              <a:rPr lang="en-US" dirty="0" smtClean="0"/>
              <a:t>Project evaluation: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806" y="930417"/>
            <a:ext cx="8185810" cy="3608476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Part1:</a:t>
            </a:r>
          </a:p>
          <a:p>
            <a:r>
              <a:rPr lang="en-US" sz="2000" dirty="0" smtClean="0"/>
              <a:t>Upside:   High Detection Accuracy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          Consistent system flow</a:t>
            </a:r>
          </a:p>
          <a:p>
            <a:r>
              <a:rPr lang="en-US" sz="2000" dirty="0" smtClean="0"/>
              <a:t>Downside:   Take &gt;4s for detection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               Only able to detect the color of the car(in the appearance)</a:t>
            </a:r>
          </a:p>
          <a:p>
            <a:endParaRPr lang="en-US" sz="2000" dirty="0"/>
          </a:p>
          <a:p>
            <a:r>
              <a:rPr lang="en-US" sz="2000" dirty="0" smtClean="0"/>
              <a:t>Part2: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59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3711312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  <a:br>
              <a:rPr lang="en-US" dirty="0"/>
            </a:br>
            <a:r>
              <a:rPr lang="en-US" dirty="0"/>
              <a:t>Any questions 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260648"/>
            <a:ext cx="669674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dirty="0"/>
              <a:t>Objective and significance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196752"/>
            <a:ext cx="8496944" cy="49257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Part1:Car recognition</a:t>
            </a:r>
          </a:p>
          <a:p>
            <a:r>
              <a:rPr lang="en-US" dirty="0" smtClean="0"/>
              <a:t>Whether the car plate number is </a:t>
            </a:r>
            <a:r>
              <a:rPr lang="en-US" dirty="0" smtClean="0">
                <a:solidFill>
                  <a:srgbClr val="FF0000"/>
                </a:solidFill>
              </a:rPr>
              <a:t>registered or not</a:t>
            </a:r>
          </a:p>
          <a:p>
            <a:r>
              <a:rPr lang="en-US" dirty="0" smtClean="0"/>
              <a:t>Whether the car plate number matches its appearance (</a:t>
            </a:r>
            <a:r>
              <a:rPr lang="en-US" dirty="0" err="1" smtClean="0">
                <a:solidFill>
                  <a:srgbClr val="FF0000"/>
                </a:solidFill>
              </a:rPr>
              <a:t>color&amp;model</a:t>
            </a:r>
            <a:r>
              <a:rPr lang="en-US" dirty="0" smtClean="0"/>
              <a:t>) or not</a:t>
            </a:r>
          </a:p>
          <a:p>
            <a:pPr marL="0" indent="0">
              <a:buNone/>
            </a:pPr>
            <a:r>
              <a:rPr lang="en-US" dirty="0" smtClean="0"/>
              <a:t>Significance: Detect the legitimacy of cars who is entering the parking lot and improve the security of parking lot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Part2:Automatical parking assignment</a:t>
            </a:r>
            <a:br>
              <a:rPr lang="en-US" dirty="0" smtClean="0"/>
            </a:br>
            <a:r>
              <a:rPr lang="en-US" dirty="0" smtClean="0"/>
              <a:t>Cars who has entered the parking lot will </a:t>
            </a:r>
            <a:r>
              <a:rPr lang="en-US" dirty="0" smtClean="0"/>
              <a:t>be </a:t>
            </a:r>
            <a:r>
              <a:rPr lang="en-US" dirty="0" smtClean="0">
                <a:solidFill>
                  <a:srgbClr val="FF0000"/>
                </a:solidFill>
              </a:rPr>
              <a:t>assigned </a:t>
            </a:r>
            <a:r>
              <a:rPr lang="en-US" dirty="0" smtClean="0">
                <a:solidFill>
                  <a:srgbClr val="FF0000"/>
                </a:solidFill>
              </a:rPr>
              <a:t>to an available parking slot</a:t>
            </a:r>
          </a:p>
          <a:p>
            <a:pPr marL="0" indent="0">
              <a:buNone/>
            </a:pPr>
            <a:r>
              <a:rPr lang="en-US" dirty="0" smtClean="0"/>
              <a:t>Significance: Save the time spend on finding vacant parking space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7504" y="260648"/>
            <a:ext cx="9145016" cy="548640"/>
          </a:xfrm>
        </p:spPr>
        <p:txBody>
          <a:bodyPr/>
          <a:lstStyle/>
          <a:p>
            <a:r>
              <a:rPr lang="en-US" dirty="0" smtClean="0"/>
              <a:t>Previous work: </a:t>
            </a:r>
            <a:r>
              <a:rPr lang="en-US" cap="none" dirty="0" err="1" smtClean="0"/>
              <a:t>Tensorflow</a:t>
            </a:r>
            <a:r>
              <a:rPr lang="en-US" cap="none" dirty="0" smtClean="0"/>
              <a:t> Pi-camera Detection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420" y="3846195"/>
            <a:ext cx="4018280" cy="23336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096" y="2304535"/>
            <a:ext cx="1212731" cy="13454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5125" y="810260"/>
            <a:ext cx="4927600" cy="26435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2805" y="3593465"/>
            <a:ext cx="4270375" cy="282321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7504" y="809288"/>
            <a:ext cx="391782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000" dirty="0">
                <a:cs typeface="+mj-lt"/>
              </a:rPr>
              <a:t>Object detection with </a:t>
            </a:r>
            <a:r>
              <a:rPr lang="en-US" altLang="zh-CN" sz="3000" dirty="0" err="1">
                <a:cs typeface="+mj-lt"/>
              </a:rPr>
              <a:t>RPi</a:t>
            </a:r>
            <a:endParaRPr lang="en-US" altLang="zh-CN" sz="3000" dirty="0">
              <a:cs typeface="+mj-lt"/>
            </a:endParaRPr>
          </a:p>
          <a:p>
            <a:r>
              <a:rPr lang="en-US" altLang="zh-CN" sz="3000" dirty="0">
                <a:cs typeface="+mj-lt"/>
              </a:rPr>
              <a:t>(</a:t>
            </a:r>
            <a:r>
              <a:rPr lang="en-US" altLang="zh-CN" sz="3000" dirty="0" err="1" smtClean="0">
                <a:cs typeface="+mj-lt"/>
              </a:rPr>
              <a:t>person,clock,real</a:t>
            </a:r>
            <a:r>
              <a:rPr lang="en-US" altLang="zh-CN" sz="3000" dirty="0" smtClean="0">
                <a:cs typeface="+mj-lt"/>
              </a:rPr>
              <a:t> car)</a:t>
            </a:r>
            <a:endParaRPr lang="en-US" altLang="zh-CN" sz="3000" dirty="0">
              <a:cs typeface="+mj-lt"/>
            </a:endParaRPr>
          </a:p>
          <a:p>
            <a:r>
              <a:rPr lang="en-US" altLang="zh-CN" sz="3000" dirty="0">
                <a:solidFill>
                  <a:srgbClr val="FF0000"/>
                </a:solidFill>
                <a:cs typeface="+mj-lt"/>
              </a:rPr>
              <a:t>&gt;95% Accuracy</a:t>
            </a:r>
          </a:p>
        </p:txBody>
      </p:sp>
    </p:spTree>
    <p:extLst>
      <p:ext uri="{BB962C8B-B14F-4D97-AF65-F5344CB8AC3E}">
        <p14:creationId xmlns:p14="http://schemas.microsoft.com/office/powerpoint/2010/main" val="1801150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2080" y="1420686"/>
            <a:ext cx="4181471" cy="3901044"/>
          </a:xfrm>
        </p:spPr>
        <p:txBody>
          <a:bodyPr>
            <a:normAutofit fontScale="90000"/>
          </a:bodyPr>
          <a:lstStyle/>
          <a:p>
            <a:r>
              <a:rPr lang="en-US" sz="2250" cap="none" dirty="0" smtClean="0"/>
              <a:t>An Open Web Server</a:t>
            </a:r>
            <a:br>
              <a:rPr lang="en-US" sz="2250" cap="none" dirty="0" smtClean="0"/>
            </a:br>
            <a:r>
              <a:rPr lang="en-US" sz="2250" cap="none" dirty="0" smtClean="0"/>
              <a:t/>
            </a:r>
            <a:br>
              <a:rPr lang="en-US" sz="2250" cap="none" dirty="0" smtClean="0"/>
            </a:br>
            <a:r>
              <a:rPr lang="en-US" sz="2250" cap="none" dirty="0" smtClean="0"/>
              <a:t>Support C++,</a:t>
            </a:r>
            <a:r>
              <a:rPr lang="en-US" sz="2250" cap="none" dirty="0" err="1" smtClean="0"/>
              <a:t>java,python</a:t>
            </a:r>
            <a:r>
              <a:rPr lang="en-US" sz="2250" cap="none" dirty="0" smtClean="0"/>
              <a:t>….</a:t>
            </a:r>
            <a:br>
              <a:rPr lang="en-US" sz="2250" cap="none" dirty="0" smtClean="0"/>
            </a:br>
            <a:r>
              <a:rPr lang="en-US" sz="2250" cap="none" dirty="0" smtClean="0"/>
              <a:t/>
            </a:r>
            <a:br>
              <a:rPr lang="en-US" sz="2250" cap="none" dirty="0" smtClean="0"/>
            </a:br>
            <a:r>
              <a:rPr lang="en-US" sz="2250" cap="none" dirty="0" smtClean="0"/>
              <a:t>Analyzes Images Of Vehicles And Responds With License Plate, Model, Color And Much More</a:t>
            </a:r>
            <a:br>
              <a:rPr lang="en-US" sz="2250" cap="none" dirty="0" smtClean="0"/>
            </a:br>
            <a:r>
              <a:rPr lang="en-US" sz="2250" cap="none" dirty="0" smtClean="0"/>
              <a:t/>
            </a:r>
            <a:br>
              <a:rPr lang="en-US" sz="2250" cap="none" dirty="0" smtClean="0"/>
            </a:br>
            <a:r>
              <a:rPr lang="en-US" sz="2250" cap="none" dirty="0" smtClean="0"/>
              <a:t>Provide Database Service</a:t>
            </a:r>
            <a:br>
              <a:rPr lang="en-US" sz="2250" cap="none" dirty="0" smtClean="0"/>
            </a:br>
            <a:r>
              <a:rPr lang="en-US" sz="2250" cap="none" dirty="0" smtClean="0"/>
              <a:t/>
            </a:r>
            <a:br>
              <a:rPr lang="en-US" sz="2250" cap="none" dirty="0" smtClean="0"/>
            </a:br>
            <a:r>
              <a:rPr lang="en-US" sz="2250" dirty="0"/>
              <a:t> 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10" y="1412776"/>
            <a:ext cx="5000254" cy="3018011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67544" y="116632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Cloud </a:t>
            </a:r>
            <a:r>
              <a:rPr lang="en-US" sz="3300" dirty="0" err="1"/>
              <a:t>server:Open</a:t>
            </a:r>
            <a:r>
              <a:rPr lang="en-US" sz="3300" dirty="0"/>
              <a:t> ALPR</a:t>
            </a:r>
          </a:p>
        </p:txBody>
      </p:sp>
    </p:spTree>
    <p:extLst>
      <p:ext uri="{BB962C8B-B14F-4D97-AF65-F5344CB8AC3E}">
        <p14:creationId xmlns:p14="http://schemas.microsoft.com/office/powerpoint/2010/main" val="2159548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8504" y="328497"/>
            <a:ext cx="4392488" cy="981972"/>
          </a:xfrm>
        </p:spPr>
        <p:txBody>
          <a:bodyPr>
            <a:noAutofit/>
          </a:bodyPr>
          <a:lstStyle/>
          <a:p>
            <a:r>
              <a:rPr lang="en-US" sz="3000" cap="none" dirty="0" smtClean="0"/>
              <a:t>Single Object Detection With </a:t>
            </a:r>
            <a:r>
              <a:rPr lang="en-US" sz="3000" cap="none" dirty="0" err="1" smtClean="0"/>
              <a:t>Tensorflow</a:t>
            </a:r>
            <a:endParaRPr lang="en-US" sz="3000" cap="none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644008" y="327534"/>
            <a:ext cx="3610841" cy="9819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 err="1" smtClean="0"/>
              <a:t>Red-node:an</a:t>
            </a:r>
            <a:r>
              <a:rPr lang="en-US" sz="3300" dirty="0" smtClean="0"/>
              <a:t> System-flow Application </a:t>
            </a:r>
            <a:endParaRPr lang="en-US" sz="33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361" y="1484784"/>
            <a:ext cx="5109550" cy="336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05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363" y="216914"/>
            <a:ext cx="7520940" cy="548640"/>
          </a:xfrm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50000"/>
                  </a:schemeClr>
                </a:solidFill>
              </a:rPr>
              <a:t>Part 1:</a:t>
            </a:r>
            <a:r>
              <a:rPr lang="en-US" cap="none" dirty="0" smtClean="0">
                <a:solidFill>
                  <a:schemeClr val="accent5">
                    <a:lumMod val="50000"/>
                  </a:schemeClr>
                </a:solidFill>
              </a:rPr>
              <a:t>Car Recognition</a:t>
            </a:r>
            <a:endParaRPr lang="en-MY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72808" y="803855"/>
            <a:ext cx="1906904" cy="4638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 A </a:t>
            </a:r>
            <a:r>
              <a:rPr lang="en-US" dirty="0"/>
              <a:t>car is </a:t>
            </a:r>
            <a:r>
              <a:rPr lang="en-US" dirty="0" smtClean="0"/>
              <a:t>coming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227978" y="1825102"/>
            <a:ext cx="2736742" cy="3925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Pi-camera takes a picture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124372" y="1648937"/>
            <a:ext cx="1763861" cy="7448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Detect car’s appearance:</a:t>
            </a:r>
          </a:p>
          <a:p>
            <a:r>
              <a:rPr lang="en-US" dirty="0"/>
              <a:t>Car </a:t>
            </a:r>
            <a:r>
              <a:rPr lang="en-US" dirty="0" err="1"/>
              <a:t>Color&amp;Type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440335" y="2952724"/>
            <a:ext cx="2600980" cy="8997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Read car plate number and compare it to database(Open ALPR)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0" y="4570147"/>
            <a:ext cx="1835695" cy="3746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Non-Registered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1390000" y="2325275"/>
            <a:ext cx="120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Red-Node</a:t>
            </a:r>
            <a:endParaRPr lang="en-MY" i="1" dirty="0"/>
          </a:p>
        </p:txBody>
      </p:sp>
      <p:sp>
        <p:nvSpPr>
          <p:cNvPr id="20" name="Rounded Rectangle 19"/>
          <p:cNvSpPr/>
          <p:nvPr/>
        </p:nvSpPr>
        <p:spPr>
          <a:xfrm>
            <a:off x="2915817" y="705327"/>
            <a:ext cx="1777276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PIR sensor detects motion</a:t>
            </a:r>
          </a:p>
        </p:txBody>
      </p:sp>
      <p:sp>
        <p:nvSpPr>
          <p:cNvPr id="23" name="Up Arrow 22"/>
          <p:cNvSpPr/>
          <p:nvPr/>
        </p:nvSpPr>
        <p:spPr>
          <a:xfrm rot="3434962">
            <a:off x="5114347" y="2923134"/>
            <a:ext cx="228841" cy="2190247"/>
          </a:xfrm>
          <a:prstGeom prst="up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4" name="Right Arrow 23"/>
          <p:cNvSpPr/>
          <p:nvPr/>
        </p:nvSpPr>
        <p:spPr>
          <a:xfrm>
            <a:off x="1993853" y="928127"/>
            <a:ext cx="921964" cy="196617"/>
          </a:xfrm>
          <a:prstGeom prst="rightArrow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3" name="Right Arrow 32"/>
          <p:cNvSpPr/>
          <p:nvPr/>
        </p:nvSpPr>
        <p:spPr>
          <a:xfrm rot="5400000">
            <a:off x="3614408" y="1532645"/>
            <a:ext cx="380093" cy="216023"/>
          </a:xfrm>
          <a:prstGeom prst="rightArrow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4" name="Right Arrow 33"/>
          <p:cNvSpPr/>
          <p:nvPr/>
        </p:nvSpPr>
        <p:spPr>
          <a:xfrm rot="8178087">
            <a:off x="2056927" y="2477277"/>
            <a:ext cx="970480" cy="229733"/>
          </a:xfrm>
          <a:prstGeom prst="rightArrow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5" name="Right Arrow 34"/>
          <p:cNvSpPr/>
          <p:nvPr/>
        </p:nvSpPr>
        <p:spPr>
          <a:xfrm rot="8178087">
            <a:off x="474581" y="4096466"/>
            <a:ext cx="970480" cy="229733"/>
          </a:xfrm>
          <a:prstGeom prst="rightArrow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6" name="Right Arrow 35"/>
          <p:cNvSpPr/>
          <p:nvPr/>
        </p:nvSpPr>
        <p:spPr>
          <a:xfrm rot="3027397">
            <a:off x="2793997" y="4092005"/>
            <a:ext cx="994546" cy="229733"/>
          </a:xfrm>
          <a:prstGeom prst="rightArrow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7" name="Rounded Rectangle 36"/>
          <p:cNvSpPr/>
          <p:nvPr/>
        </p:nvSpPr>
        <p:spPr>
          <a:xfrm>
            <a:off x="2989181" y="4609101"/>
            <a:ext cx="1335901" cy="3746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Registered 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964720" y="1496876"/>
            <a:ext cx="225562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dirty="0"/>
              <a:t>Red-Node and </a:t>
            </a:r>
            <a:r>
              <a:rPr lang="en-US" sz="1500" dirty="0" err="1"/>
              <a:t>Tensorflow</a:t>
            </a:r>
            <a:r>
              <a:rPr lang="en-US" sz="1500" dirty="0"/>
              <a:t> </a:t>
            </a:r>
            <a:endParaRPr lang="en-US" sz="1500" dirty="0" smtClean="0"/>
          </a:p>
          <a:p>
            <a:pPr algn="ctr"/>
            <a:r>
              <a:rPr lang="en-US" sz="1500" dirty="0" smtClean="0"/>
              <a:t>single </a:t>
            </a:r>
            <a:r>
              <a:rPr lang="en-US" sz="1500" dirty="0"/>
              <a:t>object detection</a:t>
            </a:r>
          </a:p>
        </p:txBody>
      </p:sp>
      <p:sp>
        <p:nvSpPr>
          <p:cNvPr id="39" name="Up Arrow 38"/>
          <p:cNvSpPr/>
          <p:nvPr/>
        </p:nvSpPr>
        <p:spPr>
          <a:xfrm rot="5400000">
            <a:off x="5927677" y="947245"/>
            <a:ext cx="245126" cy="2148263"/>
          </a:xfrm>
          <a:prstGeom prst="up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0" name="TextBox 39"/>
          <p:cNvSpPr txBox="1"/>
          <p:nvPr/>
        </p:nvSpPr>
        <p:spPr>
          <a:xfrm rot="19606924">
            <a:off x="4256522" y="3678832"/>
            <a:ext cx="17373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 smtClean="0"/>
              <a:t>Further verification</a:t>
            </a:r>
            <a:endParaRPr lang="en-US" sz="1350" dirty="0"/>
          </a:p>
        </p:txBody>
      </p:sp>
      <p:sp>
        <p:nvSpPr>
          <p:cNvPr id="41" name="Rounded Rectangle 40"/>
          <p:cNvSpPr/>
          <p:nvPr/>
        </p:nvSpPr>
        <p:spPr>
          <a:xfrm>
            <a:off x="6133705" y="2927620"/>
            <a:ext cx="2952766" cy="5467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Does the car model match its license number?</a:t>
            </a:r>
          </a:p>
        </p:txBody>
      </p:sp>
      <p:sp>
        <p:nvSpPr>
          <p:cNvPr id="43" name="Up Arrow 42"/>
          <p:cNvSpPr/>
          <p:nvPr/>
        </p:nvSpPr>
        <p:spPr>
          <a:xfrm rot="10800000">
            <a:off x="7883739" y="2417810"/>
            <a:ext cx="245126" cy="485816"/>
          </a:xfrm>
          <a:prstGeom prst="up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4" name="Up Arrow 43"/>
          <p:cNvSpPr/>
          <p:nvPr/>
        </p:nvSpPr>
        <p:spPr>
          <a:xfrm rot="12937157">
            <a:off x="6538224" y="3378053"/>
            <a:ext cx="245126" cy="1175322"/>
          </a:xfrm>
          <a:prstGeom prst="up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5" name="Up Arrow 44"/>
          <p:cNvSpPr/>
          <p:nvPr/>
        </p:nvSpPr>
        <p:spPr>
          <a:xfrm rot="8726803">
            <a:off x="8186066" y="3418685"/>
            <a:ext cx="245126" cy="852579"/>
          </a:xfrm>
          <a:prstGeom prst="up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6" name="Rounded Rectangle 45"/>
          <p:cNvSpPr/>
          <p:nvPr/>
        </p:nvSpPr>
        <p:spPr>
          <a:xfrm>
            <a:off x="7856790" y="4194370"/>
            <a:ext cx="1335901" cy="13197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No, it is illegal car </a:t>
            </a:r>
          </a:p>
          <a:p>
            <a:r>
              <a:rPr lang="en-US" dirty="0"/>
              <a:t>and call the police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5307658" y="4460332"/>
            <a:ext cx="1938755" cy="4932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Yes, open the gate and let it </a:t>
            </a:r>
            <a:r>
              <a:rPr lang="en-US" dirty="0" smtClean="0"/>
              <a:t>in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21" y="404664"/>
            <a:ext cx="4497779" cy="4464495"/>
          </a:xfrm>
        </p:spPr>
        <p:txBody>
          <a:bodyPr>
            <a:normAutofit fontScale="77500" lnSpcReduction="20000"/>
          </a:bodyPr>
          <a:lstStyle/>
          <a:p>
            <a:pPr marL="0" indent="0"/>
            <a:r>
              <a:rPr lang="en-US" sz="2500" dirty="0" smtClean="0"/>
              <a:t>Hookup schematic:</a:t>
            </a:r>
          </a:p>
          <a:p>
            <a:pPr marL="0" indent="0"/>
            <a:r>
              <a:rPr lang="en-US" sz="2500" dirty="0" smtClean="0"/>
              <a:t>Raspberry Pi</a:t>
            </a:r>
          </a:p>
          <a:p>
            <a:pPr marL="0" indent="0"/>
            <a:r>
              <a:rPr lang="en-US" sz="2500" dirty="0" smtClean="0"/>
              <a:t>Pi-camera</a:t>
            </a:r>
          </a:p>
          <a:p>
            <a:pPr marL="0" indent="0"/>
            <a:r>
              <a:rPr lang="en-US" sz="2500" dirty="0" smtClean="0"/>
              <a:t>PIR sensor </a:t>
            </a:r>
          </a:p>
          <a:p>
            <a:pPr marL="0" indent="0"/>
            <a:r>
              <a:rPr lang="en-US" sz="2500" dirty="0" smtClean="0"/>
              <a:t>LED</a:t>
            </a:r>
          </a:p>
          <a:p>
            <a:pPr marL="0" indent="0"/>
            <a:r>
              <a:rPr lang="en-US" sz="2500" dirty="0" smtClean="0"/>
              <a:t>A 1K resistor</a:t>
            </a:r>
          </a:p>
          <a:p>
            <a:pPr marL="0" indent="0"/>
            <a:r>
              <a:rPr lang="en-US" sz="2500" dirty="0" smtClean="0"/>
              <a:t>Jumper wires</a:t>
            </a:r>
          </a:p>
          <a:p>
            <a:pPr marL="0" indent="0"/>
            <a:endParaRPr lang="en-US" dirty="0" smtClean="0"/>
          </a:p>
          <a:p>
            <a:pPr marL="0" indent="0"/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 smtClean="0"/>
              <a:t>Pi-camera and PIR sensor are amounted at the entrance and are ready to detect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 smtClean="0"/>
              <a:t>Use an LED to replace the gate of parking lot</a:t>
            </a:r>
          </a:p>
          <a:p>
            <a:pPr marL="0" indent="0"/>
            <a:r>
              <a:rPr lang="en-US" sz="2200" dirty="0" smtClean="0"/>
              <a:t>      LED is on ------------ Gate is opening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921382" y="474754"/>
            <a:ext cx="3731819" cy="445573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931027" y="448166"/>
            <a:ext cx="2016224" cy="3885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 Detection Camera 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7322503" y="1412776"/>
            <a:ext cx="1800200" cy="3885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Motion Sensor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7200355" y="3140968"/>
            <a:ext cx="1922348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Gate to entrance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80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792088"/>
          </a:xfrm>
        </p:spPr>
        <p:txBody>
          <a:bodyPr/>
          <a:lstStyle/>
          <a:p>
            <a:r>
              <a:rPr lang="en-US" cap="none" dirty="0" smtClean="0"/>
              <a:t>Screenshot </a:t>
            </a:r>
            <a:r>
              <a:rPr lang="en-US" cap="none" dirty="0" smtClean="0"/>
              <a:t> And  </a:t>
            </a:r>
            <a:r>
              <a:rPr lang="en-US" cap="none" dirty="0" smtClean="0"/>
              <a:t>Part 1 Video Demonstration</a:t>
            </a:r>
            <a:endParaRPr lang="en-US" cap="non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313423" y="278866"/>
            <a:ext cx="1836635" cy="309634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2924944"/>
            <a:ext cx="3096345" cy="20087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658023"/>
            <a:ext cx="4070276" cy="6125539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6084168" y="2492896"/>
            <a:ext cx="1152128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292080" y="5805264"/>
            <a:ext cx="1152128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292080" y="6294413"/>
            <a:ext cx="1152128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29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792088"/>
          </a:xfrm>
        </p:spPr>
        <p:txBody>
          <a:bodyPr/>
          <a:lstStyle/>
          <a:p>
            <a:r>
              <a:rPr lang="en-US" cap="none" dirty="0" smtClean="0"/>
              <a:t>Screenshot </a:t>
            </a:r>
            <a:r>
              <a:rPr lang="en-US" cap="none" dirty="0" smtClean="0"/>
              <a:t> And  </a:t>
            </a:r>
            <a:r>
              <a:rPr lang="en-US" cap="none" dirty="0" smtClean="0"/>
              <a:t>Part 1 Video Demonstration</a:t>
            </a:r>
            <a:endParaRPr lang="en-US" cap="none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9" y="788290"/>
            <a:ext cx="4774768" cy="340171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801937" y="1872968"/>
            <a:ext cx="4241764" cy="2057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47748" y="2169812"/>
            <a:ext cx="3609975" cy="2095500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5508104" y="2685644"/>
            <a:ext cx="1152128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968271" y="3757955"/>
            <a:ext cx="1152128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73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50</TotalTime>
  <Words>368</Words>
  <Application>Microsoft Office PowerPoint</Application>
  <PresentationFormat>On-screen Show (4:3)</PresentationFormat>
  <Paragraphs>80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Aharoni</vt:lpstr>
      <vt:lpstr>Arial</vt:lpstr>
      <vt:lpstr>Franklin Gothic Book</vt:lpstr>
      <vt:lpstr>Franklin Gothic Medium</vt:lpstr>
      <vt:lpstr>隶书</vt:lpstr>
      <vt:lpstr>Tunga</vt:lpstr>
      <vt:lpstr>Wingdings</vt:lpstr>
      <vt:lpstr>Angles</vt:lpstr>
      <vt:lpstr> Combined Smart parking lot system   </vt:lpstr>
      <vt:lpstr>PowerPoint Presentation</vt:lpstr>
      <vt:lpstr>Previous work: Tensorflow Pi-camera Detection</vt:lpstr>
      <vt:lpstr>An Open Web Server  Support C++,java,python….  Analyzes Images Of Vehicles And Responds With License Plate, Model, Color And Much More  Provide Database Service   </vt:lpstr>
      <vt:lpstr>Single Object Detection With Tensorflow</vt:lpstr>
      <vt:lpstr>Part 1:Car Recognition</vt:lpstr>
      <vt:lpstr>PowerPoint Presentation</vt:lpstr>
      <vt:lpstr>Screenshot  And  Part 1 Video Demonstration</vt:lpstr>
      <vt:lpstr>Screenshot  And  Part 1 Video Demonstration</vt:lpstr>
      <vt:lpstr>Part2:Automatical parking assignment</vt:lpstr>
      <vt:lpstr>Hookup diagram</vt:lpstr>
      <vt:lpstr>Part 2       Video demonstration</vt:lpstr>
      <vt:lpstr>Project evaluation:</vt:lpstr>
      <vt:lpstr>Thank you! Any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Monitoring Parking Space in Cities with IoT</dc:title>
  <dc:creator>Jun-Shuo</dc:creator>
  <cp:lastModifiedBy>cst-local</cp:lastModifiedBy>
  <cp:revision>57</cp:revision>
  <dcterms:created xsi:type="dcterms:W3CDTF">2018-10-30T18:28:00Z</dcterms:created>
  <dcterms:modified xsi:type="dcterms:W3CDTF">2018-12-12T22:48:59Z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